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95" r:id="rId5"/>
    <p:sldMasterId id="2147483696" r:id="rId6"/>
    <p:sldMasterId id="2147483697" r:id="rId7"/>
    <p:sldMasterId id="2147483698" r:id="rId8"/>
    <p:sldMasterId id="2147483699"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9AA0A6"/>
          </p15:clr>
        </p15:guide>
        <p15:guide id="2" pos="5616">
          <p15:clr>
            <a:srgbClr val="9AA0A6"/>
          </p15:clr>
        </p15:guide>
        <p15:guide id="3" pos="576">
          <p15:clr>
            <a:srgbClr val="9AA0A6"/>
          </p15:clr>
        </p15:guide>
        <p15:guide id="4" pos="3456">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3684C94-7B77-43AB-B77B-324D164A22D6}">
  <a:tblStyle styleId="{D3684C94-7B77-43AB-B77B-324D164A22D6}"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8DE544B9-0297-4A3B-9A82-EDDC828F53CE}"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5616"/>
        <p:guide pos="576"/>
        <p:guide pos="34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1" Type="http://schemas.openxmlformats.org/officeDocument/2006/relationships/slide" Target="slides/slide51.xml"/><Relationship Id="rId20" Type="http://schemas.openxmlformats.org/officeDocument/2006/relationships/slide" Target="slides/slide10.xml"/><Relationship Id="rId22" Type="http://schemas.openxmlformats.org/officeDocument/2006/relationships/slide" Target="slides/slide12.xml"/><Relationship Id="rId21" Type="http://schemas.openxmlformats.org/officeDocument/2006/relationships/slide" Target="slides/slide11.xml"/><Relationship Id="rId24" Type="http://schemas.openxmlformats.org/officeDocument/2006/relationships/slide" Target="slides/slide14.xml"/><Relationship Id="rId23" Type="http://schemas.openxmlformats.org/officeDocument/2006/relationships/slide" Target="slides/slide13.xml"/><Relationship Id="rId60" Type="http://schemas.openxmlformats.org/officeDocument/2006/relationships/slide" Target="slides/slide50.xml"/><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slide" Target="slides/slide49.xml"/><Relationship Id="rId14" Type="http://schemas.openxmlformats.org/officeDocument/2006/relationships/slide" Target="slides/slide4.xml"/><Relationship Id="rId58" Type="http://schemas.openxmlformats.org/officeDocument/2006/relationships/slide" Target="slides/slide48.xml"/><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75c5a9ac64_0_6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275c5a9ac64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 Remember to soak your paint while I am talking!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Today you need your Painting booklet, painting materials, and a wooden panel to paint 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Sot ju nevojitet broshura juaj e pikturës, materialet e pikturës dhe një panel druri për të pikturuar. Mos harroni ta zhytni bojën në ujë ndërsa unë po flas!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ዛሬ ቀለም ለመቀባት የእርስዎን የሥዕል ቡክሌት፣ የስዕል ቁሳቁሶች እና የእንጨት ፓነል ያስፈልግዎታል። እኔ እያወራሁ ቀለምህን ማጠጣቱን አስታውስ!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اليوم، ستحتاج إلى كتيب الرسم، وأدوات الرسم، ولوح خشبي للرسم عليه. تذكر أن تنقع الطلاء أثناء حديثي!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Այսօր քեզ անհրաժեշտ է նկարչական գրքույկ, նկարչական նյութեր և փայտե վահանակ՝ նկարելու համար։ Հիշիր, որ ներկդ թրջես, մինչ ես խոսում եմ։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Avui necessiteu el vostre llibret de pintura, materials de pintura i un panell de fusta per pintar-hi. Recordeu de remullar la pintura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今天你需要准备绘画手册、绘画材料和一块木板。记住，在我说话的时候要先把颜料泡软！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Vandaag heb je je schilderboekje, schildermaterialen en een houten paneel nodig om op te schilderen. Vergeet niet om je verf te laten weken terwijl ik praat!</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امروز به دفترچه نقاشی، وسایل نقاشی و یک پنل چوبی برای نقاشی نیاز دارید. یادتان باشد وقتی من صحبت می‌کنم، رنگ را خیس کنید!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Aujourd'hui, vous aurez besoin de votre livret de peinture, de votre matériel de peinture et d'un panneau de bois sur lequel peindre. N'oubliez pas de faire tremper votre peinture pendant que je parle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Heute benötigt ihr euer Malheft, Malutensilien und eine Holzplatte zum Bemalen. Denkt daran, die Farbe einzuweichen, während ich spreche!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આજે તમારે તમારી પેઇન્ટિંગ બુકલેટ, પેઇન્ટિંગ મટિરિયલ્સ અને પેઇન્ટ કરવા માટે લાકડાના પેનલની જરૂર છે. હું વાત કરી રહ્યો છું ત્યારે તમારા પેઇન્ટને ભીંજવી રાખવાનું યાદ રાખો!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आपको अपनी पेंटिंग बुकलेट, पेंटिंग सामग्री और पेंट करने के लिए एक लकड़ी का पैनल चाहिए। जब ​​मैं बात कर रही हूँ, तो अपना पेंट भिगोना न भूलें!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Oggi ti serviranno il tuo libretto di pittura, i materiali necessari e un pannello di legno su cui dipingere. Ricordati di lasciare la vernice in ammollo mentre parlo!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今日は、絵の具の小冊子、画材、そして絵を描くための木製パネルが必要です。私が話している間、絵の具を水に浸しておくのを忘れないでくださいね！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오늘은 그림책, 그림 재료, 그리고 그림을 그릴 나무 패널이 필요합니다. 제가 말하는 동안 물감을 물에 적셔 두는 걸 잊지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Îro ji bo boyaxkirinê pêdivîya te bi pirtûka Resmkirinê, materyalên boyaxkirinê û panelek darîn heye. Ji bîr meke ku dema ez diaxivim, boyaxa xwe bi avê bihelînî!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Hari ini anda memerlukan buku kecil Lukisan, bahan lukisan dan panel kayu untuk melukis. Ingat untuk merendam cat anda semasa saya bercakap!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ഇന്ന് നിങ്ങൾക്ക് പെയിന്റിംഗ് ബുക്ക്‌ലെറ്റും, പെയിന്റിംഗ് മെറ്റീരിയലുകളും, പെയിന്റ് ചെയ്യാൻ ഒരു മര പാനലും ആവശ്യമാണ്. ഞാൻ സംസാരിക്കുമ്പോൾ നിങ്ങളുടെ പെയിന്റ് മുക്കിവയ്ക്കാൻ മറക്കരുത്!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आज तपाईंलाई आफ्नो चित्रकला पुस्तिका, चित्रकला सामग्री र रंगाउनको लागि काठको प्यानल चाहिन्छ। म कुरा गरिरहेको बेला तपाईंको रंग भिजाउन नबिर्सनुहोस्!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نن تاسو د رنګ کولو کتابچه، د رنګ کولو موادو، او د رنګ کولو لپاره د لرګیو تختې ته اړتیا لرئ. په یاد ولرئ چې کله زه خبرې کوم نو خپل رنګ په کې لمده کړئ!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Hoje você vai precisar do seu livreto de pintura, dos materiais de pintura e de uma placa de madeira para pintar. Lembre-se de molhar a tinta enquanto eu falo!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ਅੱਜ ਤੁਹਾਨੂੰ ਆਪਣੀ ਪੇਂਟਿੰਗ ਕਿਤਾਬਚਾ, ਪੇਂਟਿੰਗ ਸਮੱਗਰੀ, ਅਤੇ ਪੇਂਟ ਕਰਨ ਲਈ ਇੱਕ ਲੱਕੜੀ ਦੇ ਪੈਨਲ ਦੀ ਲੋੜ ਹੈ। ਜਦੋਂ ਮੈਂ ਗੱਲ ਕਰ ਰਿਹਾ ਹਾਂ ਤਾਂ ਆਪਣੇ ਪੇਂਟ ਨੂੰ ਭਿੱਜਣਾ ਯਾਦ ਰੱਖੋ!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Сегодня вам понадобятся буклет с описанием рисования, материалы для рисования и деревянная панель для рисования. Не забудьте замочить краску, пока я говорю!</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Данас вам је потребна ваша књижица за сликање, материјал за сликање и дрвена плоча за сликање. Не заборавите да потопите боју док причам!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Maanta waxaad u baahan tahay buug-yarahaaga Rinjiyeynta, alaabta rinjiyeynta, iyo alwaax si aad ugu rinjiyayso. Xusuusnow inaad qooyso rinjigaaga intaan hadlayo!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Hoy necesitarás tu folleto de pintura, materiales de pintura y un panel de madera para pintar. ¡Recuerda remojar la pintura mientras te hablo!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Dinten anjeun peryogi brosur leutik Lukisan anjeun, bahan lukisan, sareng panel kai pikeun dicét. Inget pikeun soak cet anjeun bari kuring keur ngawangkong!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Leo unahitaji kijitabu chako cha Uchoraji, vifaa vya uchoraji, na paneli ya mbao ili kupaka rangi. Kumbuka kuloweka rangi yako wakati nazungumza!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Idag behöver du ditt målarhäfte, målarmaterial och en träpanel att måla på. Kom ihåg att blötlägga färgen medan jag pratar!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Ngayon ay kailangan mo ang iyong buklet ng Pagpipinta, mga materyales sa pagpipinta, at isang panel na gawa sa kahoy na pagpipintahan. Tandaan na ibabad ang iyong pintura habang nagsasalita ako!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இன்று உனக்கு ஓவியம் வரைவதற்குப் பயன்படுத்தப்படும் சிறு புத்தகம், ஓவியப் பொருட்கள் மற்றும் ஓவியம் வரைவதற்கு ஒரு மரப் பலகை தேவை. நான் பேசிக்கொண்டிருக்கும்போது உன் வண்ணப்பூச்சை ஊற வைக்க நினைவில் 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วันนี้คุณต้องมีสมุดวาดภาพ อุปกรณ์วาดภาพ และแผ่นไม้สำหรับวาดภาพ อย่าลืมแช่สีไว้ด้วยตอนที่ฉันพูดนะ!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Bugün Boyama kitapçığınıza, boyama malzemelerinize ve üzerine resim yapacağınız bir tahta panele ihtiyacınız olacak. Ben konuşurken boyanızı ıslatmayı unutmayın!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Сьогодні тобі знадобиться буклет з малюваннями, матеріали для малювання та дерев'яна панель, на якій можна малювати. Не забудь замочити фарбу, поки я розмовляю!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آج آپ کو پینٹنگ کتابچہ، پینٹنگ کا سامان، اور پینٹ کرنے کے لیے لکڑی کے پینل کی ضرورت ہے۔ جب میں بات کر رہا ہوں تو اپنے پینٹ کو بھگونا یاد رکھیں!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Hôm nay các em cần tập vẽ, dụng cụ vẽ và một tấm gỗ để vẽ. Nhớ ngâm sơn trong khi tôi nói chuyện nhé!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080f4c569f_0_44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2080f4c569f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275c5a9ac64_0_18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275c5a9ac64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in two columns, Summer 2025 generated on 8/29/2025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Work in progress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Puna në vazhdim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በሂደት ላይ ያለ ስራ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العمل قيد التقدم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Աշխատանքն ընթացքի մեջ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Treball en curs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正在进行的工作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Werk in uitvoering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در حال انجام است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Travaux en cours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Arbeit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કામ ચાલુ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कार्य प्रगति पर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Lavori in corso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進行中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진행 중인 작업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Kar berdewam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Kerja sedang berjalan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പണി പുരോഗമിക്കുന്നു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काम भइरहेको 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کار روان 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Trabalho em andamento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ਕੰਮ ਚੱਲ ਰਿਹਾ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Работа в процессе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Радови у току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Shaqada ayaa socota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Trabajo en progreso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Gawé dina kamajuan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Kazi inaendelea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Arbete pågår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Kasalukuyang ginagawa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வேலை நடந்து கொண்டிருக்கிறது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งานที่กำลังดำเนินการอยู่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Çalışma devam ediyor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Робота в процесі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کام جاری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Công việc đang tiến hành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926e4fe55b_0_12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926e4fe55b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926e4fe55b_0_13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926e4fe55b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926e4fe55b_0_14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926e4fe55b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926e4fe55b_0_15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3926e4fe55b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g3926e4fe55b_0_18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2" name="Google Shape;372;g3926e4fe55b_0_1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926e4fe55b_0_2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926e4fe55b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080f4c569f_0_38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080f4c569f_0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9209ad9da6_1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9209ad9da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Painting calendar: Acrylic colour wheel - Remembrance Day - Acrylic colour wheel - Acrylic techniques - Techniques &amp; Hello Kitty! - Hello Kitty! - Observation - Idea Development - Image collection - PD &amp; Parent teacher day - Thumbnails - Start mini painting - Mini painting - Finish mini painting - Base layer - Line work - Holiday! - Background - Foreground - Refinement - Last day for painting! - Exam week: Be awesome!!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Kalendari i pikturës: Rrota me ngjyra akrilike - Dita e Përkujtimit - Rrota me ngjyra akrilike - Teknikat akrilike - Teknikat dhe Hello Kitty! - Hello Kitty! - Vëzhgim - Zhvillimi i ideve - Mbledhja e imazheve - Dita e zhvillimit profesional dhe e prindit/mësueses - Miniaturat - Fillimi i mini-pikturës - Mini-pikturë - Përfundimi i mini-pikturës - Shtresa bazë - Puna me vija - Festa! - Sfondi - Plani i parë - Përmirësimi - Dita e fundit për pikturë! - Java e provimeve: Jini të mrekullueshëm!!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የስዕል ቀን መቁጠሪያ፡- አሲሪሊክ ቀለም ጎማ - የማስታወሻ ቀን - አክሬሊክስ ቀለም ጎማ - አክሬሊክስ ቴክኒኮች - ቴክኒኮች እና ሄሎ ኪቲ! - ሰላም ኪቲ! - ምልከታ - የሃሳብ ልማት - የምስል ስብስብ - ፒዲ እና የወላጅ አስተማሪ ቀን - ድንክዬ - ሚኒ ሥዕል ይጀምሩ - አነስተኛ ሥዕል - ሚኒ ሥዕልን ጨርስ - የመሠረት ንብርብር - የመስመር ሥራ - የበዓል ቀን! - ዳራ - ግንባር - ማሻሻያ - ለሥዕል የመጨረሻ ቀን! - የፈተና ሳምንት፡ ግሩም 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تقويم الرسم: عجلة الألوان الأكريليك - يوم الذكرى - عجلة الألوان الأكريليك - تقنيات الأكريليك - التقنيات و هلو كيتي! - هلو كيتي! - الملاحظة - تطوير الأفكار - جمع الصور - يوم التطوير المهني وأولياء الأمور والمعلمين - الصور المصغرة - بدء الرسم المصغر - الرسم المصغر - إنهاء الرسم المصغر - الطبقة الأساسية - عمل الخطوط - العطلة! - الخلفية - المقدمة - التحسين - آخر يوم للرسم! - أسبوع الامتحان: كن رائعًا!!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Նկարչական օրացույց. Ակրիլային գունային անիվ - Հիշատակի օր - Ակրիլային գունային անիվ - Ակրիլային տեխնիկա - Տեխնիկա և Hello Kitty! - Hello Kitty! - Դիտարկում - Գաղափարի զարգացում - Պատկերների հավաքագրում - Մասնագիտական ​​դաստիարակություն և ծնող-ուսուցիչ օր - Մանրապատկերներ - Մինի նկարչության սկիզբ - Մինի նկար - Մինի նկարչության ավարտ - Հիմնական շերտ - Գծային աշխատանք - Տոնական! - Ետնապատկեր - Առաջին պլան - Զարգացում - Նկարչության վերջին օր! - Քննությունների շաբաթ. Եղեք հրաշալի!!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 de pintura: Roda de colors acrílics - Dia del Record - Roda de colors acrílics - Tècniques acríliques - Tècniques i Hello Kitty! - Hello Kitty! - Observació - Desenvolupament d'idees - Recollida d'imatges - Desenvolupament professional i dia de pares i professors - Miniatures - Començar la mini pintura - Mini pintura - Acabar la mini pintura - Capa base - Treball de línia - Vacances! - Fons - Primer pla - Refinament - Últim dia per pintar! - Setmana d'exàmens: Sigues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绘画日程：丙烯颜料色轮 - 纪念日 - 丙烯颜料色轮 - 丙烯颜料技法 - 技法与Hello Kitty！ - Hello Kitty！ - 观察 - 构思 - 图片收集 - 教师专业发展与家长日 - 草图 - 开始迷你绘画 - 迷你绘画 - 完成迷你绘画 - 底色 - 线条绘制 - 假期！ - 背景 - 前景 - 润色 - 绘画的最后一天！ - 考试周：加油！！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Schilderkalender: Acrylkleurenwiel - Dodenherdenking - Acrylkleurenwiel - Acryltechnieken - Technieken &amp; Hello Kitty! - Hello Kitty! - Observatie - Ideeënontwikkeling - Afbeeldingen verzamelen - Ouder-leraardag &amp; Ouder-leraardag - Miniaturen - Mini-schilderij starten - Mini-schilderij - Mini-schilderij afmaken - Basislaag - Lijnwerk - Vakantie! - Achtergrond - Voorgrond - Verfijning - Laatste dag om te schilderen! - Examenweek: Wees geweldig!!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تقویم نقاشی: چرخه رنگ اکریلیک - روز یادبود - چرخه رنگ اکریلیک - تکنیک‌های اکریلیک - تکنیک‌ها و هلو کیتی! - هلو کیتی! - مشاهده - توسعه ایده - مجموعه تصاویر - روز والدین و معلم - تصاویر کوچک - شروع نقاشی کوچک - نقاشی کوچک - پایان نقاشی کوچک - لایه پایه - کار خطی - تعطیلات! - پس‌زمینه - پیش‌زمینه - اصلاح - آخرین روز نقاشی! - هفته امتحان: عالی 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Calendrier de peinture : Cercle chromatique acrylique - Jour du Souvenir - Cercle chromatique acrylique - Techniques acryliques - Techniques et Hello Kitty ! - Hello Kitty ! - Observation - Développement de l'idée - Collecte d'images - Journée pédagogique et journée parents-professeurs - Croquis - Début de la mini-peinture - Mini-peinture - Fin de la mini-peinture - Couche de base - Tracé - Vacances ! - Arrière-plan - Premier plan - Perfectionnement - Dernier jour de peinture ! - Semaine d'examens : Soyez au top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Malkalender: Acryl-Farbkreis – Gedenktag – Acryl-Farbkreis – Acryltechniken – Techniken &amp; Hello Kitty! – Hello Kitty! – Beobachtung – Ideenentwicklung – Bildersammlung – Fortbildung &amp; Elternsprechtag – Skizzen – Mini-Gemälde beginnen – Mini-Gemälde – Mini-Gemälde fertigstellen – Grundierung – Linienführung – Feiertag! – Hintergrund – Vordergrund – Verfeinerung – Letzter Maltag! – Prüfungswoche: Sei großartig!!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પેઇન્ટિંગ કેલેન્ડર: એક્રેલિક કલર વ્હીલ - રિમેમ્બરન્સ ડે - એક્રેલિક કલર વ્હીલ - એક્રેલિક ટેકનિક - ટેકનિક અને હેલો કીટી! - હેલો કીટી! - અવલોકન - વિચાર વિકાસ - છબી સંગ્રહ - પીડી અને માતાપિતા શિક્ષક દિવસ - થંબનેલ્સ - મીની પેઇન્ટિંગ શરૂ કરો - મીની પેઇન્ટિંગ - મીની પેઇન્ટિંગ પૂર્ણ કરો - બેઝ લેયર - લાઇન વર્ક - રજા! - પૃષ્ઠભૂમિ - ફોરગ્રાઉન્ડ - રિફાઇનમેન્ટ - પેઇન્ટિંગ માટેનો છેલ્લો દિવસ! - પરીક્ષાનું અઠવાડિયું: અદ્ભુત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पेंटिंग कैलेंडर: ऐक्रेलिक रंग पहिया - स्मरण दिवस - ऐक्रेलिक रंग पहिया - ऐक्रेलिक तकनीक - तकनीक और हैलो किट्टी! - हैलो किट्टी! - अवलोकन - विचार विकास - छवि संग्रह - पीडी और अभिभावक शिक्षक दिवस - थंबनेल - मिनी पेंटिंग शुरू करें - मिनी पेंटिंग - मिनी पेंटिंग समाप्त करें - आधार परत - लाइन वर्क - छुट्टी! - पृष्ठभूमि - अग्रभूमि - परिशोधन - पेंटिंग के लिए अंतिम दिन! - परीक्षा सप्ताह: शानदार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di pittura: Ruota dei colori acrilici - Giorno della memoria - Ruota dei colori acrilici - Tecniche acriliche - Tecniche e Hello Kitty! - Hello Kitty! - Osservazione - Sviluppo delle idee - Raccolta di immagini - Giornata di sviluppo professionale e genitori-insegnanti - Miniature - Inizio della mini pittura - Mini pittura - Fine della mini pittura - Strato di base - Lavoro al tratto - Vacanza! - Sfondo - Primo piano - Perfezionamento - Ultimo giorno per dipingere! - Settimana degli esami: Sii fantastico!!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絵画カレンダー: アクリル カラー ホイール - 追悼記念日 - アクリル カラー ホイール - アクリル テクニック - テクニックとハロー キティ! - ハロー キティ! - 観察 - アイデアの開発 - 画像収集 - PD と保護者教師の日 - サムネイル - ミニ ペインティングの開始 - ミニ ペインティング - ミニ ペインティングの終了 - ベース レイヤー - 線画 - 休日! - 背景 - 前景 - 改良 - ペインティングの最終日! - 試験週間: 最高に楽しもう!!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그림 달력: 아크릴 색상환 - 추모의 날 - 아크릴 색상환 - 아크릴 기법 - 기법 &amp; 헬로 키티! - 헬로 키티! - 관찰 - 아이디어 개발 - 이미지 수집 - PD &amp; 학부모-교사의 날 - 썸네일 - 미니 그림 시작하기 - 미니 그림 그리기 - 미니 그림 완성하기 - 바탕 레이어 - 선 작업 - 휴일! - 배경 - 전경 - 세부 묘사 - 그림 그리기 마지막 날! - 시험주: 최고가 되세요!!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Salnameya boyaxkirinê: Çerxa rengîn a akrîlîk - Roja Bîranînê - Çerxa rengîn a akrîlîk - Teknîkên akrîlîk - Teknîk &amp; Hello Kitty! - Hello Kitty! - Çavdêrî - Pêşxistina Ramanan - Berhevkirina Wêneyan - PD &amp; Roja Dêûbav-Mamoste - Wêneyên Pêşdîtinê - Destpêkirina boyaxkirina mînî - Boyaxkirina mînî - Biqedîne boyaxkirina mînî - Qata bingehîn - Xebata xêzan - Cejn! - Paşxane - Pêşxane - Paqijkirin - Roja dawî ji bo boyaxkirinê! - Hefteya azmûnê: Ecêb 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 lukisan: Roda warna akrilik - Hari Peringatan - Roda warna akrilik - Teknik akrilik - Teknik &amp; Hello Kitty! - Hello Kitty! - Pemerhatian - Perkembangan Idea - Koleksi imej - Hari guru PD &amp; Ibu bapa - Gambar kecil - Mulakan lukisan mini - Lukisan mini - Kemaskan lukisan mini - Lapisan asas - Kerja garisan - Cuti! - Latar Belakang - Latar Depan - Penapisan - Hari terakhir untuk melukis! - Minggu peperiksaan: Jadilah hebat!!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പെയിന്റിംഗ് കലണ്ടർ: അക്രിലിക് കളർ വീൽ - ഓർമ്മ ദിനം - അക്രിലിക് കളർ വീൽ - അക്രിലിക് ടെക്നിക്കുകൾ - ടെക്നിക്കുകളും ഹലോ കിറ്റിയും! - ഹലോ കിറ്റി! - നിരീക്ഷണം - ആശയ വികസനം - ചിത്ര ശേഖരണം - പിഡി &amp; രക്ഷാകർതൃ അധ്യാപക ദിനം - തംബ്‌നെയിലുകൾ - മിനി പെയിന്റിംഗ് ആരംഭിക്കുക - മിനി പെയിന്റിംഗ് - മിനി പെയിന്റിംഗ് പൂർത്തിയാക്കുക - ബേസ് ലെയർ - ലൈൻ വർക്ക് - അവധിക്കാലം! - പശ്ചാത്തലം - ഫോർഗ്രൗണ്ട് - പരിഷ്‌ക്കരണം - പെയിന്റിംഗിനുള്ള അവസാന ദിവസം! - പരീക്ഷാ ആഴ്ച: ഗംഭീരമായിരിക്കുക!!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चित्रकला क्यालेन्डर: एक्रिलिक रङ चक्र - स्मृति दिवस - एक्रिलिक रङ चक्र - एक्रिलिक प्रविधिहरू - प्रविधिहरू र हेलो किट्टी! - हेलो किट्टी! - अवलोकन - विचार विकास - छवि संग्रह - शिक्षक दिवस र शिक्षक दिवस - थम्बनेलहरू - मिनी चित्रकला सुरु गर्नुहोस् - मिनी चित्रकला - मिनी चित्रकला समाप्त गर्नुहोस् - आधार तह - रेखा कार्य - बिदा! - पृष्ठभूमि - अग्रभूमि - परिष्करण - चित्रकलाको लागि अन्तिम दिन! - परीक्षा हप्ता: उत्कृष्ट बन्नुहोस् !!</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نقاشۍ کیلنڈر: د اکریلیک رنګ څرخ - د یادونې ورځ - د اکریلیک رنګ څرخ - د اکریلیک تخنیکونه - تخنیکونه او سلام کیټي! - سلام کیټي! - مشاهده - د مفکورې پراختیا - د انځورونو ټولګه - د PD او والدینو ښوونکي ورځ - تمبنیلونه - د کوچني نقاشۍ پیل - کوچني نقاشي - د کوچني نقاشۍ پای - د اساس طبقه - د کرښې کار - رخصتي! - شالید - مخکینۍ برخه - تصفیه - د نقاشۍ وروستۍ ورځ! - د ازموینې اونۍ: عالي اوسئ!!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Calendário de pintura: Círculo cromático acrílico - Dia da Lembrança - Círculo cromático acrílico - Técnicas de acrílico - Técnicas e Hello Kitty! - Hello Kitty! - Observação - Desenvolvimento de ideias - Coleta de imagens - Formação continuada e Dia dos Pais e Professores - Esboços - Começar a mini pintura - Mini pintura - Terminar a mini pintura - Camada base - Linhas - Feriado! - Fundo - Primeiro plano - Refinamento - Último dia para pintar! - Semana de provas: Arrase!!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ਪੇਂਟਿੰਗ ਕੈਲੰਡਰ: ਐਕ੍ਰੀਲਿਕ ਰੰਗ ਚੱਕਰ - ਯਾਦਗਾਰੀ ਦਿਵਸ - ਐਕ੍ਰੀਲਿਕ ਰੰਗ ਚੱਕਰ - ਐਕ੍ਰੀਲਿਕ ਤਕਨੀਕਾਂ - ਤਕਨੀਕਾਂ ਅਤੇ ਹੈਲੋ ਕਿੱਟੀ! - ਹੈਲੋ ਕਿੱਟੀ! - ਨਿਰੀਖਣ - ਵਿਚਾਰ ਵਿਕਾਸ - ਚਿੱਤਰ ਸੰਗ੍ਰਹਿ - ਪੀਡੀ ਅਤੇ ਮਾਪੇ ਅਧਿਆਪਕ ਦਿਵਸ - ਥੰਬਨੇਲ - ਮਿੰਨੀ ਪੇਂਟਿੰਗ ਸ਼ੁਰੂ ਕਰੋ - ਮਿੰਨੀ ਪੇਂਟਿੰਗ - ਮਿੰਨੀ ਪੇਂਟਿੰਗ ਖਤਮ ਕਰੋ - ਬੇਸ ਲੇਅਰ - ਲਾਈਨ ਵਰਕ - ਛੁੱਟੀਆਂ! - ਪਿਛੋਕੜ - ਫੋਰਗਰਾਉਂਡ - ਸੁਧਾਈ - ਪੇਂਟਿੰਗ ਲਈ ਆਖਰੀ ਦਿਨ! - ਪ੍ਰੀਖਿਆ ਹਫ਼ਤਾ: ਸ਼ਾਨਦਾਰ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Календарь рисования: Цветовой круг для акрила - День памяти - Цветовой круг для акрила - Техники работы с акрилом - Техники и Hello Kitty! - Hello Kitty! - Наблюдение - Развитие идей - Сбор изображений - День родителей и учителей - Миниатюры - Начало мини-картины - Мини-картина - Завершение мини-картины - Базовый слой - Линейная работа - Праздник! - Фон - Передний план - Уточнение - Последний день рисования! - Экзаменационная неделя: будьте великолепны!!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сликања: Акрилни точак боја - Дан сећања - Акрилни точак боја - Акрилне технике - Технике и Хело Кити! - Хело Кити! - Посматрање - Развој идеје - Прикупљање слика - Дан родитеља и наставника - Сличице - Почетак мини сликања - Мини сликање - Завршетак мини сликања - Основни слој - Рад са линијама - Празник! - Позадина - Предњи план - Усавршавање - Последњи дан за сликање! - Недеља испита: Будите сјајни!!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rinjiyeynta: giraangiraha midabka akril - Maalinta xusuusta - giraangiraha midabka akril - Farsamooyinka akril - Farsamooyinka &amp; Hello Kitty! - Hello Kitty! - U fiirsashada - Horumarinta fikradda - Sawirka ururinta - PD &amp; Maalinta macalinka waalidka - Sawir-gacmeedka - Bilow rinjiyeyn yar - Rinjiyeyn yar - Dhammays yar rinjiyeynta - lakabka saldhigga - Shaqada laynka - Fasaxa! Asalkii hore - Horudhac - Sifaynta - Maalinta ugu dambeysa ee rinjiyeynta! - Todobaadka imtixaanka: Noqo mid cajiib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Calendario de pintura: Rueda de color acrílica - Día del Recuerdo - Rueda de color acrílica - Técnicas acrílicas - Técnicas y ¡Hello Kitty! - ¡Hello Kitty! - Observación - Desarrollo de ideas - Colección de imágenes - Desarrollo profesional y día de padres y maestros - Bocetos - Empezar mini pintura - Mini pintura - Terminar mini pintura - Capa base - Trabajo de línea - ¡Vacaciones! - Fondo - Primer plano - Refinamiento - ¡Último día para pintar! - Semana de exámenes: ¡Sé genial!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Kalender lukisan: Roda warna akrilik - Poé Peringatan - Roda warna akrilik - Téhnik akrilik - Téhnik &amp; Hello Kitty! - Hello Kitty! - Observasi - Kamekaran Ide - Koleksi gambar - PD &amp; Poé guru indung bapa - Gambar leutik - Mimitian lukisan mini - Mini lukisan - Rengse mini lukisan - Lapisan dasar - Karya garis - Libur! - Latar - Latar - Perbaikan - Dinten terakhir pikeun ngalukis! - Minggu ujian: Janten Heboh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 ya uchoraji: Gurudumu la rangi ya Acrylic - Siku ya Kumbukumbu - Gurudumu la rangi ya Acrylic - Mbinu za Acrylic - Mbinu &amp; Hello Kitty! - Hello Kitty! - Uchunguzi - Ukuzaji wa Wazo - Mkusanyiko wa picha - PD &amp; Siku ya mwalimu wa Mzazi - Vijipicha - Anza uchoraji mdogo - Uchoraji mdogo - Maliza uchoraji mdogo - Safu ya msingi - Kazi ya mstari - Likizo! - Mandharinyuma - Mandhari ya mbele - Uboreshaji - Siku ya mwisho ya uchoraji! - Wiki ya mtihani: Kuwa mzuri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Målningskalender: Akrylfärgcirkel - Minnesdag - Akrylfärgcirkel - Akryltekniker - Tekniker &amp; Hello Kitty! - Hello Kitty! - Observation - Idéutveckling - Bildinsamling - Föräldraledighet &amp; Föräldradag - Miniatyrbilder - Börja minimålning - Minimålning - Avsluta minimålning - Baslager - Linjearbete - Helgdag! - Bakgrund - Förgrund - Förfining - Sista dagen för målning! - Tentavecka: Var grym!!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Kalendaryo ng pagpipinta: Acrylic color wheel - Araw ng Paggunita - Acrylic color wheel - Acrylic techniques - Techniques at Hello Kitty! - Hello Kitty! - Pagmamasid - Pagbuo ng Ideya - Koleksyon ng imahe - Araw ng guro ng PD at Magulang - Mga Thumbnail - Simulan ang mini painting - Mini painting - Tapusin ang mini painting - Base layer - Line work - Holiday! - Background - Foreground - Refinement - Huling araw para sa pagpipinta! - Linggo ng pagsusulit: Maging kahanga-hanga!!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ஓவிய நாட்காட்டி: அக்ரிலிக் வண்ண சக்கரம் - நினைவு நாள் - அக்ரிலிக் வண்ண சக்கரம் - அக்ரிலிக் நுட்பங்கள் - நுட்பங்கள் &amp; ஹலோ கிட்டி! - ஹலோ கிட்டி! - கவனிப்பு - யோசனை மேம்பாடு - படத் தொகுப்பு - PD &amp; பெற்றோர் ஆசிரியர் தினம் - சிறுபடங்கள் - மினி ஓவியத்தைத் தொடங்கு - மினி ஓவியம் - மினி ஓவியத்தை முடிக்கவும் - அடிப்படை அடுக்கு - வரி வேலை - விடுமுறை! - பின்னணி - முன்புறம் - சுத்திகரிப்பு - ஓவியம் வரைவதற்கான கடைசி நாள்! - தேர்வு வாரம்: அருமையாக இருங்கள்!!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ปฏิทินการวาดภาพ: วงล้อสีอะคริลิก - วันรำลึก - วงล้อสีอะคริลิก - เทคนิคการใช้อะคริลิก - เทคนิค &amp; Hello Kitty! - Hello Kitty! - การสังเกต - การพัฒนาความคิด - การรวบรวมภาพ - วันพัฒนาครู &amp; ผู้ปกครอง - ภาพขนาดย่อ - เริ่มการวาดภาพขนาดเล็ก - การวาดภาพขนาดเล็ก - เสร็จสิ้นการวาดภาพขนาดเล็ก - ชั้นฐาน - การทำงานเส้น - วันหยุด! - พื้นหลัง - พื้นหน้า - การปรับปรุง - วันสุดท้ายสำหรับการวาดภาพ! - สัปดาห์สอบ: จะต้องเจ๋งให้ได้!!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Resim takvimi: Akrilik renk çemberi - Anma Günü - Akrilik renk çemberi - Akrilik teknikleri - Teknikler ve Hello Kitty! - Hello Kitty! - Gözlem - Fikir Geliştirme - Resim toplama - PD ve Veli Öğretmen Günü - Küçük resimler - Mini resme başla - Mini resim - Mini resmi bitir - Alt katman - Çizgi çalışması - Tatil! - Arka plan - Ön plan - İnce ayar - Resim için son gün! - Sınav haftası: Harika olun!!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Календар малювання: Акрилове кольорове коло - День пам'яті - Акрилове кольорове коло - Акрилові техніки - Техніки та Hello Kitty! - Hello Kitty! - Спостереження - Розробка ідеї - Збір зображень - День батьків та вчителів - Мініатюри - Початок міні-малювання - Міні-малювання - Завершення міні-малювання - Базовий шар - Лінійне малювання - Свято! - Фон - Передній план - Удосконалення - Останній день малювання! - Тиждень іспитів: Будьте приголомшливими!!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پینٹنگ کیلنڈر: ایکریلک کلر وہیل - یوم یاد - ایکریلک کلر وہیل - ایکریلک تکنیک - تکنیک اور ہیلو کٹی! - ہیلو کٹی! - مشاہدہ - آئیڈیا ڈویلپمنٹ - تصویری مجموعہ - PD اور والدین کا دن - تھمب نیلز - منی پینٹنگ شروع کریں - منی پینٹنگ - منی پینٹنگ ختم کریں - بیس لیئر - لائن ورک - چھٹیاں! - پس منظر - پیش منظر - تطہیر - پینٹنگ کا آخری دن! - امتحان کا ہفتہ: شاندار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Lịch vẽ: Bánh xe màu Acrylic - Ngày tưởng niệm - Bánh xe màu Acrylic - Kỹ thuật Acrylic - Kỹ thuật &amp; Hello Kitty! - Hello Kitty! - Quan sát - Phát triển ý tưởng - Bộ sưu tập hình ảnh - Ngày hội giáo viên phụ huynh &amp; phát triển chuyên môn - Hình thu nhỏ - Bắt đầu vẽ tranh mini - Vẽ tranh mini - Hoàn thiện vẽ tranh mini - Lớp nền - Vẽ đường nét - Ngày lễ! - Nền - Tiền cảnh - Tinh chỉnh - Ngày cuối cùng để vẽ tranh! - Tuần thi: Hãy thật tuyệt vời!!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b633dac5f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b633dac5f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9209ad9da6_1_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9209ad9da6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8/22/2025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Textural explorations timeline: Skill building, Idea development, Line drawing, First layer, Second layer, Adjustment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Afati kohor i eksplorimeve tekstuale: Ndërtimi i aftësive, Zhvillimi i idesë, Vizatimi i linjës, Shtresa e parë, Shtresa e dytë, Përshtatja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ጽሑፋዊ አሰሳዎች የጊዜ መስመር፡ የክህሎት ግንባታ፣ የሃሳብ ልማት፣ የመስመር መሳል፣ የመጀመሪያ ንብርብር፣ ሁለተኛ ንብርብር፣ ማስተካከያ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الجدول الزمني للاستكشافات النسيجية: بناء المهارات، تطوير الأفكار، رسم الخطوط، الطبقة الأولى، الطبقة الثانية، التعديل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Տեքստուրային ուսումնասիրությունների ժամանակացույց՝ հմտությունների ձևավորում, գաղափարի զարգացում, գծային գծագրում, առաջին շերտ, երկրորդ շերտ, ճշգրտում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Línia de temps d'exploracions de textura: desenvolupament d'habilitats, desenvolupament d'idees, dibuix de línies, primera capa, segona capa, ajust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纹理探索时间线：技能培养、创意发展、线条绘制、第一层、第二层、调整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Tijdlijn voor textuurverkenning: vaardigheden ontwikkelen, ideeën ontwikkelen, lijntekening, eerste laag, tweede laag, aanpassing</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جدول زمانی اکتشافات بافتی: ایجاد مهارت، توسعه ایده، ترسیم خط، لایه اول، لایه دوم، تنظیم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Chronologie des explorations texturales : Développement des compétences, Développement d'idées, Dessin au trait, Première couche, Deuxième couche, Ajustement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Zeitleiste für Texturerkundungen: Kompetenzaufbau, Ideenentwicklung, Linienzeichnung, erste Schicht, zweite Schicht, Anpassung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ટેક્સ્ચરલ એક્સ્પ્લોરેશન સમયરેખા: કૌશલ્ય નિર્માણ, આઈડિયા ડેવલપમેન્ટ, લાઇન ડ્રોઇંગ, પ્રથમ સ્તર, બીજું સ્તર, ગોઠવણ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बनावट संबंधी अन्वेषण समयरेखा: कौशल निर्माण, विचार विकास, रेखाचित्रण, प्रथम परत, द्वितीय परत, समायोजन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Cronologia delle esplorazioni testuali: Sviluppo delle competenze, Sviluppo delle idee, Disegno lineare, Primo strato, Secondo strato, Regolazione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テクスチャ探究タイムライン：スキル構築、アイデア開発、線画、第1層、第2層、調整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질감 탐색 타임라인: 기술 구축, 아이디어 개발, 선 그리기, 첫 번째 레이어, 두 번째 레이어, 조정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Demjimêra lêgerînên tekstal: Avakirina jêhatîbûnê, pêşkeftina ramanê, xêzkirina xetê, qata yekem, qata duyemîn, verastkirin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masa penerokaan tekstur: Pembinaan kemahiran, Pembangunan idea, Lukisan garisan, Lapisan pertama, Lapisan kedua, Pelarasan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ടെക്‌സ്‌ചറൽ എക്‌സ്‌പ്ലോറേഷൻ ടൈംലൈൻ: സ്‌കിൽ ബിൽഡിംഗ്, ഐഡിയ ഡെവലപ്‌മെൻ്റ്, ലൈൻ ഡ്രോയിംഗ്, ഫസ്റ്റ് ലെയർ, രണ്ടാമത്തെ ലെയർ, അഡ്ജസ്റ്റ്‌മെൻ്റ്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टेक्स्चरल अन्वेषण समयरेखा: कौशल निर्माण, विचार विकास, रेखा रेखाचित्र, पहिलो तह, दोस्रो तह, समायोजन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متن اکتشاف مهال ویش: د مهارت جوړول، د نظر پراختیا، د کرښې رسمول، لومړی پرت، دویمه پرت، سمون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Cronograma de explorações texturais: desenvolvimento de habilidades, desenvolvimento de ideias, desenho de linhas, primeira camada, segunda camada,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ਟੈਕਸਟਚਰਲ ਖੋਜਾਂ ਦੀ ਸਮਾਂਰੇਖਾ: ਹੁਨਰ ਨਿਰਮਾਣ, ਵਿਚਾਰ ਵਿਕਾਸ, ਲਾਈਨ ਡਰਾਇੰਗ, ਪਹਿਲੀ ਪਰਤ, ਦੂਜੀ ਪਰਤ, ਸਮਾਯੋਜਨ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Хронология текстурных исследований: развитие навыков, развитие идеи, рисование линий, первый слой, второй слой, корректировка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Временска линија истраживања текстуре: изградња вештина, развој идеја, цртање линија, први слој, други слој, прилагођавање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Jadwalka sahaminta qoraalka ah: Dhisidda xirfadda, horumarinta fikradda, sawiridda khadka, lakabka koowaad, lakabka labaad, hagaajinta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Cronología de exploraciones de texturas: desarrollo de habilidades, desarrollo de ideas, dibujo lineal, primera capa, segunda capa, ajuste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Garis waktu éksplorasi tékstur: Wangunan kaahlian, Pangembangan ide, Gambar garis, Lapisan kahiji, Lapisan kadua, Penyesuaian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Ratiba ya matukio ya uchunguzi wa maandishi: Ujenzi wa ujuzi, Ukuzaji wa wazo, Mchoro wa mstari, Safu ya kwanza, Safu ya pili, Marekebisho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Tidslinje för texturforskning: Byggande av färdigheter, idéutveckling, linjeritning, första lagret, andra lagret, justering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Timeline ng mga textural exploration: Pagbuo ng kasanayan, Pagbuo ng ideya, Pagguhit ng linya, Unang layer, Pangalawang layer, Pagsasaayos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உரை ஆய்வு காலவரிசை: திறன் உருவாக்கம், யோசனை மேம்பாடு, வரி வரைதல், முதல் அடுக்கு, இரண்டாவது அடுக்கு, சரிசெய்தல்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ไทม์ไลน์การสำรวจพื้นผิว: การสร้างทักษะ การพัฒนาแนวคิด การวาดเส้น เลเยอร์แรก เลเยอร์ที่สอง การปรับแต่ง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Dokusal keşifler zaman çizelgesi: Beceri geliştirme, Fikir geliştirme, Çizgi çizimi, Birinci katman, İkinci katman, Ayarlama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Хронологія текстурних досліджень: розвиток навичок, розробка ідеї, креслення ліній, перший шар, другий шар, коригування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ٹیکسٹورل ایکسپلوریشن ٹائم لائن: اسکل بلڈنگ، آئیڈیا ڈویلپمنٹ، لائن ڈرائنگ، پہلی پرت، دوسری پرت، ایڈجسٹمنٹ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Dòng thời gian khám phá kết cấu: Xây dựng kỹ năng, Phát triển ý tưởng, Vẽ đường nét, Lớp đầu tiên, Lớp thứ hai, Điều chỉnh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latin typeface="Open Sans"/>
              <a:ea typeface="Open Sans"/>
              <a:cs typeface="Open Sans"/>
              <a:sym typeface="Open San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275c5a9ac64_0_364: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99" name="Google Shape;399;g275c5a9ac64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10/30/2025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Acrylic painting evaluation: Creativity and Observation: Make something that is unusual, unique, thoughtful, or very well-observed. Your artwork should communicate it's idea well whether your idea is "a person can be lonely, even in a crowd," or "the petals of flowers are delicate, varied, and unbelievably beautiful." A range of approaches works here: insightful ← well-observed = creative → unexpected. Quality of brushwork and colour mixing: There must be a variety of different kinds of marks and brushstrokes of high quality.  Some brushstrokes are better: blending → pattern → texture → painterliness. Composition: You should create a painting that uses a clear colour scheme, is non-central, and well-balanced.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Vlerësimi i pikturës me akrilik: Kreativiteti dhe Vëzhgimi: Bëni diçka të pazakontë, unike, të menduar mirë ose shumë të vëzhguar. Vepra juaj artistike duhet ta komunikojë mirë idenë e saj, pavarësisht nëse ideja juaj është "një person mund të jetë i vetmuar, edhe në një turmë", apo "petalet e luleve janë delikate, të larmishme dhe tepër të bukura". Këtu funksionon një gamë qasjesh: e mprehtë ← e vëzhguar mirë = krijuese → e papritur. Cilësia e punimit me furçë dhe përzierjes së ngjyrave: Duhet të ketë një larmi të llojeve të ndryshme të shenjave dhe goditjeve të furçës me cilësi të lartë. Disa goditje furçe janë më të mira: përzierja → modeli → tekstura → piktorësi. Kompozimi: Duhet të krijoni një pikturë që përdor një skemë të qartë ngjyrash, nuk është qendrore dhe është e ekuilibruar mirë.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አክሬሊክስ ሥዕል ግምገማ፡ ፈጠራ እና ምልከታ፡ ያልተለመደ፣ ልዩ፣ አሳቢ ወይም በደንብ የታዘበ ነገር ያድርጉ። የጥበብ ስራዎ ሃሳባችሁ "አንድ ሰው በተሰበሰበበት ጊዜም ቢሆን ብቸኝነት ሊኖረው ይችላል" ወይም "የአበቦች ቅጠሎች ስስ፣ የተለያዩ እና የማይታመን ቆንጆዎች" መሆን አለመሆኑ ሃሳቡን በደንብ ማሳወቅ አለበት። የተለያዩ አቀራረቦች እዚህ ይሰራሉ፡ አስተዋይ ← በደንብ የታየ = ፈጠራ → ያልተጠበቀ። የብሩሽ ስራ እና የቀለም መቀላቀል ጥራት፡- ከፍተኛ ጥራት ያላቸው ልዩ ልዩ ዓይነት ምልክቶች እና ብሩሾች መኖር አለባቸው።  አንዳንድ የብሩሽ መርገጫዎች የተሻሉ ናቸው፡ መቀላቀል → ጥለት → ሸካራነት → ሥዕላዊነት። ቅንብር: ግልጽ የሆነ የቀለም ዘዴን የሚጠቀም, መካከለኛ ያልሆነ እና ሚዛናዊ የሆነ ስዕል መፍጠር አለብዎት.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تقييم لوحات الأكريليك: الإبداع والملاحظة: ابتكر شيئًا غير عادي، فريدًا، عميقًا، أو مُلاحظًا بدقة. يجب أن يُعبّر عملك الفني عن فكرته جيدًا، سواءً كانت فكرتك "قد يشعر الإنسان بالوحدة، حتى في حشد من الناس"، أو "بتلات الزهور رقيقة ومتنوعة وجميلة بشكل لا يُصدق". هناك مجموعة من الأساليب المُناسبة هنا: ثاقب ← مُلاحظ جيدًا = إبداعي ← غير متوقع. جودة ضربات الفرشاة ومزج الألوان: يجب أن يكون هناك تنوع في العلامات وضربات الفرشاة عالية الجودة. بعض ضربات الفرشاة أفضل: المزج ← النمط ← الملمس ← الرسامة. التكوين: يجب أن تُبدع لوحةً تستخدم نظام ألوان واضحًا، غير مركزية، ومتوازنة.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Ակրիլային նկարչության գնահատում. Ստեղծագործականություն և դիտարկում. Ստեղծեք ինչ-որ անսովոր, եզակի, մտածված կամ շատ լավ դիտարկվող բան: Ձեր աշխատանքը պետք է լավ փոխանցի իր գաղափարը՝ անկախ նրանից, թե ձեր գաղափարը «մարդը կարող է միայնակ լինել նույնիսկ ամբոխի մեջ» է, թե «ծաղիկների թերթիկները նուրբ են, բազմազան և անհավանականորեն գեղեցիկ»: Այստեղ գործում են մոտեցումների մի շարք. խորաթափանց ← լավ դիտարկվող = ստեղծագործական → անսպասելի: Վրձնի աշխատանքի և գույների խառնուրդի որակը. Պետք է լինեն տարբեր տեսակի նշաններ և բարձրորակ վրձնահարվածներ: Որոշ վրձնահարվածներ ավելի լավն են. խառնուրդ → նախշ → հյուսվածք → նկարչականություն: Կոմպոզիցիա. Դուք պետք է ստեղծեք մի նկար, որն օգտագործում է հստակ գունային սխեմա, կենտրոնական չէ և լավ հավասարակշռված 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Avaluació de la pintura acrílica: Creativitat i observació: Fes alguna cosa inusual, única, reflexiva o molt ben observada. La teva obra d'art ha de comunicar bé la seva idea, tant si la teva idea és "una persona pot estar sola, fins i tot en una multitud" com si és "els pètals de les flors són delicats, variats i increïblement bells". Aquí funciona una varietat d'enfocaments: perspicaç ← ben observat = creatiu → inesperat. Qualitat de la pinzellada i la barreja de colors: Hi ha d'haver una varietat de diferents tipus de marques i pinzellades d'alta qualitat. Algunes pinzellades són millors: barreja → patró → textura → pictòrica. Composició: Hauries de crear una pintura que utilitzi un esquema de colors clar, que no sigui central i que estigui ben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丙烯画评价：创意与观察：创作一幅不同寻常、独一无二、引人深思或观察入微的作品。无论你的想法是“即使身处人群，人也会感到孤独”，还是“花瓣娇嫩、多样，美得令人难以置信”，你的作品都应该清晰地传达其理念。多种表达方式均可适用：洞察力 ← 观察入微 = 创意 → 出人意料。笔触与色彩混合的质量：作品中必须包含多种高质量的笔触和纹样。某些笔触效果更佳：晕染 → 图案 → 肌理 → 绘画性。构图：你应该创作一幅色彩搭配清晰、构图不以中心为重点、整体平衡的画作。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Beoordeling van acrylverf: Creativiteit en observatie: Maak iets dat ongebruikelijk, uniek, doordacht of zeer goed geobserveerd is. Je kunstwerk moet het idee goed overbrengen, of je idee nu is "een persoon kan eenzaam zijn, zelfs in een menigte", of "bloemblaadjes zijn delicaat, gevarieerd en ongelooflijk mooi". Verschillende benaderingen werken hierbij: inzichtelijk ← goed geobserveerd = creatief → onverwacht. Kwaliteit van penseelvoering en kleurmenging: Er moet een verscheidenheid aan verschillende soorten markeringen en penseelstreken van hoge kwaliteit zijn. Sommige penseelstreken zijn beter: blending → patroon → textuur → schilderachtigheid. Compositie: Je moet een schilderij maken met een duidelijk kleurenschema, dat niet centraal staat en goed in balans is.</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ارزیابی نقاشی اکریلیک: خلاقیت و مشاهده: چیزی خلق کنید که غیرمعمول، منحصر به فرد، متفکرانه یا بسیار دقیق باشد. اثر هنری شما باید ایده خود را به خوبی منتقل کند، چه ایده شما این باشد که "یک فرد می‌تواند حتی در میان جمعیت تنها باشد" یا "گلبرگ‌های گل ظریف، متنوع و به طرز باورنکردنی زیبایی دارند". طیف وسیعی از رویکردها در اینجا کار می‌کنند: بصیرت ← دقیق = خلاقانه → غیرمنتظره. کیفیت کار با قلم‌مو و ترکیب رنگ: باید انواع مختلفی از علامت‌ها و ضربات قلم‌مو با کیفیت بالا وجود داشته باشد. برخی از ضربات قلم‌مو بهتر هستند: ترکیب → الگو → بافت → رنگ‌آمیزی. ترکیب‌بندی: شما باید نقاشی‌ای خلق کنید که از یک طرح رنگی واضح استفاده کند، غیرمتمرکز و متعادل باشد.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Évaluation de peinture acrylique : Créativité et observation : Créez une œuvre originale, unique, réfléchie ou témoignant d’une grande finesse d’observation. Votre œuvre doit communiquer efficacement son idée, qu’il s’agisse de « la solitude peut s’installer même au milieu d’une foule » ou de « la délicatesse, la variété et la beauté infinie des pétales de fleurs ». Plusieurs approches sont possibles : perspicace ← fine observation = créative → inattendue. Qualité du travail au pinceau et du mélange des couleurs : Votre œuvre doit présenter une variété de marques et de coups de pinceau de haute qualité. Certains coups de pinceau sont plus réussis : fondu → motif → texture → effet pictural. Composition : Votre peinture doit utiliser une palette de couleurs claire, être équilibrée et ne pas présenter de point focal.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Bewertung eines Acrylgemäldes: Kreativität und Beobachtungsgabe: Schaffen Sie etwas Ungewöhnliches, Einzigartiges, Nachdenkliches oder besonders aufmerksam Beobachtetes. Ihr Kunstwerk sollte seine Aussage klar vermitteln, sei es „Einsamkeit, selbst in einer Menschenmenge“, oder „Zarte, vielfältige und unglaubliche Schönheit der Blütenblätter“. Verschiedene Herangehensweisen sind hier möglich: Einsicht ← genaue Beobachtung = Kreativität → Überraschung. Qualität des Pinselstrichs und der Farbmischung: Es sollten verschiedene Arten von Strichen und Pinselstrichen von hoher Qualität vorhanden sein. Manche Pinselstriche sind besonders wirkungsvoll: Verschmelzung → Muster → Textur → malerischer Ausdruck. Komposition: Ihr Gemälde sollte ein klares Farbschema aufweisen, nicht zentralisiert und ausgewogen sein.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એક્રેલિક પેઇન્ટિંગ મૂલ્યાંકન: સર્જનાત્મકતા અને અવલોકન: કંઈક એવું બનાવો જે અસામાન્ય, અનોખું, વિચારશીલ અથવા ખૂબ જ સારી રીતે અવલોકિત હોય. તમારી કલાકૃતિએ તેના વિચારને સારી રીતે વ્યક્ત કરવો જોઈએ, પછી ભલે તમારો વિચાર "વ્યક્તિ ભીડમાં પણ એકલો હોઈ શકે છે" અથવા "ફૂલોની પાંખડીઓ નાજુક, વૈવિધ્યસભર અને અવિશ્વસનીય સુંદર હોય." અહીં વિવિધ અભિગમો કામ કરે છે: સમજદાર ← સારી રીતે અવલોકિત = સર્જનાત્મક → અણધારી. બ્રશવર્ક અને રંગ મિશ્રણની ગુણવત્તા: ઉચ્ચ ગુણવત્તાના વિવિધ પ્રકારના ચિહ્નો અને બ્રશસ્ટ્રોક હોવા જોઈએ. કેટલાક બ્રશસ્ટ્રોક વધુ સારા છે: મિશ્રણ → પેટર્ન → ટેક્સચર → પેઇન્ટિંગલીનેસ. રચના: તમારે એક પેઇન્ટિંગ બનાવવું જોઈએ જે સ્પષ્ટ રંગ યોજનાનો ઉપયોગ કરે છે, બિન-કેન્દ્રીય અને સારી રીતે સંતુલિત હોય.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ऐक्रेलिक पेंटिंग मूल्यांकन: रचनात्मकता और अवलोकन: कुछ ऐसा बनाएँ जो असामान्य, अनोखा, विचारशील या बहुत अच्छी तरह से अवलोकन किया हुआ हो। आपकी कलाकृति को अपने विचार को अच्छी तरह से व्यक्त करना चाहिए, चाहे आपका विचार "भीड़ में भी एक व्यक्ति अकेला हो सकता है" हो या "फूलों की पंखुड़ियाँ नाज़ुक, विविध और अविश्वसनीय रूप से सुंदर होती हैं।" यहाँ कई दृष्टिकोण काम करते हैं: अंतर्दृष्टिपूर्ण ← अच्छी तरह से अवलोकन किया हुआ = रचनात्मक → अप्रत्याशित। ब्रशवर्क और रंग मिश्रण की गुणवत्ता: विभिन्न प्रकार के चिह्न और उच्च गुणवत्ता वाले ब्रशस्ट्रोक होने चाहिए। कुछ ब्रशस्ट्रोक बेहतर होते हैं: मिश्रण → पैटर्न → बनावट → चित्रकारी। संयोजन: आपको एक ऐसी पेंटिंग बनानी चाहिए जिसमें स्पष्ट रंग योजना का उपयोग हो, जो गैर-केंद्रीय हो, और अच्छी तरह से संतुलित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Valutazione del dipinto acrilico: Creatività e osservazione: crea qualcosa di insolito, unico, ponderato o molto ben osservato. La tua opera d'arte dovrebbe comunicare bene la sua idea, che la tua idea sia "una persona può essere sola, anche in mezzo alla folla" o "i petali dei fiori sono delicati, vari e incredibilmente belli". Qui funziona una gamma di approcci: perspicace ← ben osservato = creativo → inaspettato. Qualità della pennellata e miscelazione dei colori: devono esserci diversi tipi di segni e pennellate di alta qualità. Alcune pennellate sono migliori: fusione → motivo → consistenza → pittoricità. Composizione: dovresti creare un dipinto che utilizzi una combinazione di colori chiara, non centrale e ben bilanciato.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アクリル画の評価：創造性と観察力：普通ではない、ユニークで、思慮深く、あるいは非常によく観察された作品を作りましょう。作品は、その考えをうまく表現する必要があります。「人は群衆の中にいても孤独を感じることがある」という表現であれ、「花びらは繊細で多様で、信じられないほど美しい」という表現であれ、その考えを明確に伝える必要があります。ここでは、洞察力 ← よく観察 = 創造性 → 意外性。筆致と色の混ざり具合：質の高い、多種多様なマークと筆使いが必要です。筆遣いの中には、ブレンディング → パターン → テクスチャ → 絵画らしさといった、より優れたものがあります。構成：明確な配色を用い、中心がぼやけておらず、バランスの取れた作品を制作してください。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아크릴 그림 평가: 창의성과 관찰력: 독특하고, 독특하고, 사려 깊거나, 매우 잘 관찰된 작품을 만드세요. "사람은 군중 속에서도 외로울 수 있다"든, "꽃잎은 섬세하고, 다채롭고, 믿을 수 없을 만큼 아름답다"든, 작품은 그 아이디어를 잘 전달해야 합니다. 여기에는 다양한 접근 방식이 효과적입니다. 통찰력 있는 ← 잘 관찰된 = 창의적인 → 예상치 못한. 붓질과 색 혼합의 질: 다양한 종류의 고품질 붓놀림과 붓터치가 있어야 합니다. 어떤 붓놀림은 더 좋습니다. 혼합 → 패턴 → 질감 → 회화성. 구도: 명확한 색 구성표를 사용하고, 중심이 없으며, 균형이 잘 잡힌 그림을 만들어야 합니다.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Nirxandina tabloya akrîlîk: Afirînerî û Çavdêrî: Tiştekî neasayî, bêhempa, bi hizir, an jî pir baş-çavdêrî çêkin. Divê karê we yê hunerî fikra xwe baş ragihîne, gelo fikra we "mirov dikare tenê be, hetta di nav elaletê de jî," an jî "pelên kulîlkan nazik, cûrbecûr û bi awayekî bêbawer xweşik in." Li vir rêzek rêbazan dixebitin: têgihîştî ← baş-çavdêrî = afirîner → neçaverêkirî. Kalîteya firçeyê û tevlihevkirina rengan: Divê cûrbecûr celebên nîşan û firçeyên bi kalîteya bilind hebin. Hin firçe çêtir in: tevlihevkirin → şablon → tevn → boyaxkirin. Kompozîsyon: Divê hûn tabloyek biafirînin ku şemayek rengîn a zelal bikar tîne, ne-navendî ye û baş-hevseng 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Penilaian lukisan akrilik: Kreativiti dan Pemerhatian: Buat sesuatu yang luar biasa, unik, bernas atau sangat diperhatikan. Karya seni anda harus menyampaikan idea itu dengan baik sama ada idea anda ialah "seseorang boleh menjadi sunyi, walaupun dalam khalayak ramai," atau "kelopak bunga adalah halus, pelbagai dan sangat cantik." Pelbagai pendekatan berfungsi di sini: berwawasan ← diperhatikan dengan baik = kreatif → tidak dijangka. Kualiti kerja berus dan pencampuran warna: Mesti terdapat pelbagai jenis tanda dan sapuan berus yang berkualiti tinggi.  Beberapa sapuan berus adalah lebih baik: mengadun → corak → tekstur → kelicinan. Komposisi: Anda harus mencipta lukisan yang menggunakan skema warna yang jelas, tidak berpusat dan seimbang.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അക്രിലിക് പെയിന്റിംഗ് വിലയിരുത്തൽ: സർഗ്ഗാത്മകതയും നിരീക്ഷണവും: അസാധാരണവും, അതുല്യവും, ചിന്തനീയവും, അല്ലെങ്കിൽ വളരെ നന്നായി നിരീക്ഷിക്കപ്പെട്ടതുമായ എന്തെങ്കിലും നിർമ്മിക്കുക. നിങ്ങളുടെ കലാസൃഷ്ടി അതിന്റെ ആശയം നന്നായി ആശയവിനിമയം ചെയ്യണം, "ഒരു വ്യക്തിക്ക് ഒരു ആൾക്കൂട്ടത്തിനിടയിലും ഏകാന്തത അനുഭവപ്പെടാം" അല്ലെങ്കിൽ "പൂക്കളുടെ ഇതളുകൾ സൂക്ഷ്മവും, വൈവിധ്യപൂർണ്ണവും, അവിശ്വസനീയമാംവിധം മനോഹരവുമാണ്". ഇവിടെ വിവിധ സമീപനങ്ങൾ പ്രവർത്തിക്കുന്നു: ഉൾക്കാഴ്ചയുള്ള ← നന്നായി നിരീക്ഷിക്കപ്പെട്ട = സൃഷ്ടിപരമായ → അപ്രതീക്ഷിതം. ബ്രഷ് വർക്കിന്റെയും വർണ്ണ മിശ്രിതത്തിന്റെയും ഗുണനിലവാരം: ഉയർന്ന നിലവാരമുള്ള വ്യത്യസ്ത തരം മാർക്കുകളും ബ്രഷ് സ്ട്രോക്കുകളും ഉണ്ടായിരിക്കണം. ചില ബ്രഷ് സ്ട്രോക്കുകൾ മികച്ചതാണ്: ബ്ലെൻഡിംഗ് → പാറ്റേൺ → ടെക്സ്ചർ → പെയിന്റിംഗ്. രചന: വ്യക്തമായ വർണ്ണ സ്കീം ഉപയോഗിക്കുന്ന, കേന്ദ്രീകൃതമല്ലാത്തതും, നന്നായി സന്തുലിതവുമായ ഒരു പെയിന്റിംഗ് നിങ്ങൾ സൃഷ്ടിക്കണം.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एक्रिलिक चित्रकला मूल्याङ्कन: रचनात्मकता र अवलोकन: असामान्य, अद्वितीय, विचारशील, वा धेरै राम्रोसँग अवलोकन गरिएको चीज बनाउनुहोस्। तपाईंको कलाकृतिले यसको विचार राम्रोसँग सम्प्रेषण गर्नुपर्छ, चाहे तपाईंको विचार "एक्लो हुन सक्छ, भीडमा पनि," वा "फूलका पंखुडीहरू नाजुक, विविध र अविश्वसनीय रूपमा सुन्दर छन्।" यहाँ विभिन्न दृष्टिकोणहरू काम गर्छन्: अन्तर्दृष्टिपूर्ण ← राम्रोसँग अवलोकन गरिएको = रचनात्मक → अप्रत्याशित। ब्रशवर्क र रङ मिश्रणको गुणस्तर: उच्च गुणस्तरका विभिन्न प्रकारका चिन्हहरू र ब्रशस्ट्रोकहरू हुनुपर्छ। केही ब्रशस्ट्रोकहरू राम्रो हुन्छन्: मिश्रण → ढाँचा → बनावट → चित्रकला। रचना: तपाईंले स्पष्ट रङ योजना प्रयोग गर्ने, केन्द्रीय नभएको र राम्रोसँग सन्तुलित भएको चित्र सिर्जना गर्नुपर्छ।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اکریلیک نقاشۍ ارزونه: تخلیقیت او مشاهده: یو څه جوړ کړئ چې غیر معمولي، بې ساري، فکر کوونکی، یا ډیر ښه لیدل شوی وي. ستاسو هنري کار باید د هغې مفکوره په ښه توګه بیان کړي که ستاسو نظر "یو سړی یوازې کیدی شي، حتی په ګڼه ګوڼه کې" وي، یا "د ګلونو پاڼې نازک، متنوع، او په نه باور وړ ډول ښکلې وي." دلته د طریقو لړۍ کار کوي: بصیرت لرونکی ← ښه لیدل شوی = تخلیقي → غیر متوقع. د برش کار او رنګ مخلوط کیفیت: باید د لوړ کیفیت مختلف ډوله نښې او برش سټروکونه شتون ولري. ځینې برش سټروکونه غوره دي: مخلوط کول → نمونه → جوړښت → رنګارنګوالی. جوړښت: تاسو باید یو داسې انځور جوړ کړئ چې روښانه رنګ سکیم کاروي، غیر مرکزي او ښه متوازن وي.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Avaliação da pintura acrílica: Criatividade e Observação: Crie algo incomum, único, reflexivo ou que demonstre grande capacidade de observação. Sua obra deve comunicar bem a sua ideia, seja ela "uma pessoa pode se sentir sozinha, mesmo em meio à multidão" ou "as pétalas das flores são delicadas, variadas e incrivelmente belas". Uma gama de abordagens funciona aqui: perspicaz ← bem observado = criativo → inesperado. Qualidade das pinceladas e mistura de cores: Deve haver uma variedade de marcas e pinceladas de alta qualidade. Algumas pinceladas são mais eficazes: mistura → padrão → textura → expressividade pictórica. Composição: Você deve criar uma pintura que utilize uma paleta de cores clara, não seja centralizada e seja bem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ਐਕ੍ਰੀਲਿਕ ਪੇਂਟਿੰਗ ਮੁਲਾਂਕਣ: ਰਚਨਾਤਮਕਤਾ ਅਤੇ ਨਿਰੀਖਣ: ਕੁਝ ਅਜਿਹਾ ਬਣਾਓ ਜੋ ਅਸਾਧਾਰਨ, ਵਿਲੱਖਣ, ਸੋਚ-ਸਮਝ ਕੇ, ਜਾਂ ਬਹੁਤ ਚੰਗੀ ਤਰ੍ਹਾਂ ਦੇਖਿਆ ਗਿਆ ਹੋਵੇ। ਤੁਹਾਡੀ ਕਲਾਕਾਰੀ ਨੂੰ ਆਪਣੇ ਵਿਚਾਰ ਨੂੰ ਚੰਗੀ ਤਰ੍ਹਾਂ ਸੰਚਾਰਿਤ ਕਰਨਾ ਚਾਹੀਦਾ ਹੈ ਭਾਵੇਂ ਤੁਹਾਡਾ ਵਿਚਾਰ "ਇੱਕ ਵਿਅਕਤੀ ਭੀੜ ਵਿੱਚ ਵੀ ਇਕੱਲਾ ਹੋ ਸਕਦਾ ਹੈ," ਜਾਂ "ਫੁੱਲਾਂ ਦੀਆਂ ਪੱਤੀਆਂ ਨਾਜ਼ੁਕ, ਵਿਭਿੰਨ ਅਤੇ ਅਵਿਸ਼ਵਾਸ਼ਯੋਗ ਸੁੰਦਰ ਹਨ।" ਇੱਥੇ ਕਈ ਤਰ੍ਹਾਂ ਦੇ ਤਰੀਕੇ ਕੰਮ ਕਰਦੇ ਹਨ: ਸੂਝਵਾਨ ← ਚੰਗੀ ਤਰ੍ਹਾਂ ਦੇਖਿਆ ਗਿਆ = ਰਚਨਾਤਮਕ → ਅਚਾਨਕ। ਬੁਰਸ਼ਵਰਕ ਅਤੇ ਰੰਗ ਮਿਸ਼ਰਣ ਦੀ ਗੁਣਵੱਤਾ: ਉੱਚ ਗੁਣਵੱਤਾ ਵਾਲੇ ਵੱਖ-ਵੱਖ ਕਿਸਮਾਂ ਦੇ ਨਿਸ਼ਾਨ ਅਤੇ ਬੁਰਸ਼ਸਟ੍ਰੋਕ ਹੋਣੇ ਚਾਹੀਦੇ ਹਨ। ਕੁਝ ਬੁਰਸ਼ਸਟ੍ਰੋਕ ਬਿਹਤਰ ਹਨ: ਮਿਸ਼ਰਣ → ਪੈਟਰਨ → ਬਣਤਰ → ਪੇਂਟਰਲਾਈਸਿਟੀ। ਰਚਨਾ: ਤੁਹਾਨੂੰ ਇੱਕ ਅਜਿਹੀ ਪੇਂਟਿੰਗ ਬਣਾਉਣੀ ਚਾਹੀਦੀ ਹੈ ਜੋ ਇੱਕ ਸਪਸ਼ਟ ਰੰਗ ਸਕੀਮ ਦੀ ਵਰਤੋਂ ਕਰਦੀ ਹੈ, ਗੈਰ-ਕੇਂਦਰੀ ਅਤੇ ਚੰਗੀ ਤਰ੍ਹਾਂ ਸੰਤੁਲਿਤ ਹੋਵੇ।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Оценка акриловой живописи: Креативность и наблюдательность: Создайте что-то необычное, уникальное, глубокомысленное или очень хорошо наблюдаемое. Ваша работа должна хорошо передавать идею, будь то «человек может быть одинок, даже в толпе» или «лепестки цветов нежные, разнообразные и невероятно красивые». Здесь работает ряд подходов: проницательный ← хорошо наблюдаемый = творческий → неожиданный. Качество кисти и смешения цветов: должно быть разнообразие различных видов штрихов и мазков кисти высокого качества. Некоторые мазки лучше: смешение → узор → текстура → живописность. Композиция: Ваша картина должна использовать чёткую цветовую схему, быть нецентральной и хорошо сбалансированной.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Евалуација акрилне слике: Креативност и запажање: Направите нешто што је необично, јединствено, промишљено или веома добро запажено. Ваше уметничко дело треба добро да пренесе своју идеју, без обзира да ли је ваша идеја „особа може бити усамљена, чак и у гомили“ или „латице цвећа су нежне, разноврсне и невероватно лепе“. Овде функционише низ приступа: проницљиво ← добро запажено = креативно → неочекивано. Квалитет рада четкицом и мешања боја: Мора постојати низ различитих врста ознака и потеза четкицом високог квалитета. Неки потези четкицом су бољи: мешање → шаблон → текстура → сликовитост. Композиција: Требало би да направите слику која користи јасну шему боја, није централна и добро је уравнотежена.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Qiimaynta rinjiyeynta akril: Hal-abuurka iyo U fiirsashada: Samee wax aan caadi ahayn, gaar ah, fikir leh, ama aad loo fiirsaday. Farshaxankaaga waa in uu si fiican ula xidhiidhaa fikradda haddii fikraddaadu tahay "qofku cidlo ayuu noqon karaa, xitaa dadka dhexdiisa," ama "ubaxyada ubaxyadu waa kuwo jilicsan, kala duwan, oo qurux badan oo aan la rumaysan karin." Habab kala duwan ayaa halkan ka shaqeeya: caqli gal ← si fiican loo eegay = hal-abuur → lama filaan ah. Tayada burushka iyo isku dhafka midabka: Waa inay jiraan noocyo kala duwan oo calaamado kala duwan ah iyo burush tayo sare leh.  Qaar ka mid ah burushka burushka ayaa ka wanaagsan: isku darka → hannaanka → texture → rinjiyeynta. Halabuurka: Waa inaad abuurtaa rinjiyeyn isticmaalaya nidaam midab cad, aan ahayn mid dhexe, oo si fiican u dheellitiran.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Evaluación de pintura acrílica: Creatividad y observación: Crea algo inusual, único, reflexivo o que refleje una gran atención al detalle. Tu obra debe comunicar su idea con claridad, ya sea que pienses que "una persona puede sentirse sola, incluso entre la multitud" o que "los pétalos de las flores son delicados, variados e increíblemente hermosos". Se aceptan diversos enfoques: perspicaz ← observación minuciosa = creativo → inesperado. Calidad de la pincelada y la mezcla de colores: Debe haber una variedad de marcas y pinceladas de alta calidad. Algunas pinceladas son mejores: difuminado → patrón → textura → expresividad pictórica. Composición: Debes crear una pintura con una paleta de colores definida, sin elementos centrales y bien equilibrada.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Evaluasi lukisan akrilik: Kreativitas jeung Observasi: Jieun hiji hal anu mahiwal, unik, wijaksana, atawa pisan well-observed. Karya seni Anjeun kedah komunikasi gagasan éta ogé naha gagasan anjeun "hiji jalma tiasa ngalamun, sanajan dina riungan," atawa "petals kembang anu hipu, variatif, sarta unbelievably geulis". Sauntuyan pendekatan dianggo di dieu: wawasan ← well-observed = kreatif → teu kaduga. Kualitas sikat sareng campuran warna: Kedah aya rupa-rupa jinis tanda sareng sapuan kuas kualitas luhur.  Sababaraha sapuan kuas langkung saé: nyampur → pola → tékstur → pelukis. Komposisi: Anjeun kedah ngadamel lukisan anu ngagunakeun skéma warna anu jelas, henteu sentral, sareng saimbang.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Tathmini ya uchoraji wa akriliki: Ubunifu na Uchunguzi: Tengeneza kitu ambacho si cha kawaida, cha kipekee, cha kufikiria, au kinachozingatiwa vizuri sana. Mchoro wako unapaswa kuwasilisha wazo lako vizuri ikiwa wazo lako ni "mtu anaweza kuwa mpweke, hata katika umati," au "petali za maua ni maridadi, tofauti, na nzuri sana." Aina mbalimbali za mbinu hufanya kazi hapa: za utambuzi ← zinazozingatiwa vizuri = ubunifu → zisizotarajiwa. Ubora wa kazi ya brashi na uchanganyaji wa rangi: Lazima kuwe na aina mbalimbali za alama na viboko vya ubora wa juu.  Baadhi ya viharusi vya brashi ni bora zaidi: kuchanganya → muundo → umbile → rangi. Muundo: Unapaswa kuunda mchoro unaotumia mpango wazi wa rangi, sio wa kati, na wenye usawa.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Utvärdering av akrylmålning: Kreativitet och observation: Skapa något som är ovanligt, unikt, tankeväckande eller mycket välobserverat. Ditt konstverk bör kommunicera sin idé väl, oavsett om din idé är "en person kan vara ensam, även i en folkmassa" eller "blommornas kronblad är ömtåliga, varierade och otroligt vackra". En rad olika tillvägagångssätt fungerar här: insiktsfull ← välobserverad = kreativ → oväntad. Kvalitet på penseldrag och färgblandning: Det måste finnas en mängd olika typer av märken och penseldrag av hög kvalitet. Vissa penseldrag är bättre: blandning → mönster → textur → måleriskhet. Komposition: Du bör skapa en målning som använder ett tydligt färgschema, är icke-centraliserat och välbalanserat.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Pagsusuri sa pagpipinta ng acrylic: Pagkamalikhain at Pagmamasid: Gumawa ng isang bagay na hindi karaniwan, natatangi, maalalahanin, o napakahusay na naobserbahan. Ang iyong likhang sining ay dapat na maipabatid ang ideya kung ang iyong ideya ay "ang isang tao ay maaaring maging malungkot, kahit na sa isang pulutong," o "ang mga talulot ng mga bulaklak ay maselan, iba-iba, at hindi kapani-paniwalang maganda." Ang isang hanay ng mga diskarte ay gumagana dito: insightful ← well-observed = creative → unexpected. Kalidad ng brushwork at paghahalo ng kulay: Dapat mayroong iba't ibang uri ng marka at brushstroke na may mataas na kalidad.  Ang ilang mga brushstroke ay mas mahusay: blending → pattern → texture → painterliness. Komposisyon: Dapat kang lumikha ng pagpipinta na gumagamit ng malinaw na scheme ng kulay, hindi sentral, at balanseng mabuti.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அக்ரிலிக் ஓவிய மதிப்பீடு: படைப்பாற்றல் மற்றும் கவனிப்பு: அசாதாரணமான, தனித்துவமான, சிந்தனைமிக்க அல்லது நன்கு கவனிக்கப்பட்ட ஒன்றை உருவாக்குங்கள். உங்கள் கலைப்படைப்பு அதன் கருத்தை நன்கு வெளிப்படுத்த வேண்டும், அது "ஒரு நபர் ஒரு கூட்டத்தில் கூட தனிமையாக இருக்க முடியும்" அல்லது "பூக்களின் இதழ்கள் மென்மையானவை, மாறுபட்டவை மற்றும் நம்பமுடியாத அளவிற்கு அழகாக இருக்கின்றன" என்பது உங்கள் கருத்தாக இருந்தாலும் சரி. இங்கே பல்வேறு அணுகுமுறைகள் செயல்படுகின்றன: நுண்ணறிவு ← நன்கு கவனிக்கப்பட்ட = படைப்பு → எதிர்பாராதது. தூரிகை வேலைப்பாடு மற்றும் வண்ண கலவையின் தரம்: பல்வேறு வகையான குறிகள் மற்றும் உயர்தர தூரிகை ஸ்ட்ரோக்குகள் இருக்க வேண்டும். சில தூரிகை ஸ்ட்ரோக்குகள் சிறந்தவை: கலத்தல் → முறை → அமைப்பு → ஓவியத்தன்மை. கலவை: தெளிவான வண்ணத் திட்டத்தைப் பயன்படுத்தும், மையமற்ற மற்றும் நன்கு சமநிலையான ஒரு ஓவியத்தை நீங்கள் உருவாக்க வேண்டும்.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การประเมินภาพวาดอะคริลิก: ความคิดสร้างสรรค์และการสังเกต: สร้างผลงานที่แปลกใหม่ มีเอกลักษณ์ สร้างสรรค์ หรือเป็นที่สังเกตได้อย่างชัดเจน ผลงานศิลปะของคุณควรสื่อสารแนวคิดได้ดี ไม่ว่าจะเป็นแนวคิดที่ว่า "คนเราสามารถโดดเดี่ยวได้ แม้ในฝูงชน" หรือ "กลีบดอกไม้นั้นบอบบาง หลากหลาย และงดงามอย่างเหลือเชื่อ" แนวทางที่หลากหลายนี้ใช้ได้ผล: ลึกซึ้ง ← สังเกตได้ดี = สร้างสรรค์ → เหนือความคาดหมาย คุณภาพของพู่กันและการผสมสี: ต้องมีรอยและจังหวะพู่กันที่หลากหลายและมีคุณภาพ บางจังหวะพู่กันจะดีกว่า: การผสมสี → ลวดลาย → พื้นผิว → ความงดงามของภาพวาด องค์ประกอบภาพ: คุณควรสร้างสรรค์ภาพวาดที่ใช้โทนสีที่ชัดเจน ไม่เน้นความโดดเด่น และมีความสมดุล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Akrilik boya değerlendirmesi: Yaratıcılık ve Gözlem: Sıra dışı, benzersiz, düşünceli veya çok iyi gözlemlenmiş bir şey yapın. Sanat eseriniz, ister "bir insan kalabalıkta bile yalnız olabilir", ister "çiçek yaprakları narin, çeşitli ve inanılmaz derecede güzeldir" olsun, fikrini iyi bir şekilde iletmelidir. Burada çeşitli yaklaşımlar işe yarar: anlayışlı ← iyi gözlemlenmiş = yaratıcı → beklenmedik. Fırça darbelerinin kalitesi ve renk karışımı: Yüksek kalitede çeşitli işaretler ve fırça darbeleri olmalıdır. Bazı fırça darbeleri daha iyidir: harmanlama → desen → doku → resimsellik. Kompozisyon: Net bir renk şeması kullanan, merkezi olmayan ve iyi dengelenmiş bir resim yaratmalısınız.</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Оцінювання акрилового живопису: Креативність та спостереження: Створіть щось незвичайне, унікальне, продумане або дуже спостережливе. Ваш твір має добре передавати свою ідею, незалежно від того, чи ваша ідея полягає в тому, щоб «людина могла бути самотньою навіть у натовпі», чи «пелюстки квітів ніжні, різноманітні та неймовірно красиві». Тут працює низка підходів: проникливий ← спостережливий = креативний → неочікуваний. Якість роботи пензлем та змішування кольорів: Повинна бути різноманітність різних видів позначок та мазків пензлем високої якості. Деякі мазки кращі: змішування → візерунок → текстура → живописність. Композиція: Вам слід створити картину, яка використовує чітку кольорову схему, є нецентральною та добре збалансованою.</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ایکریلک پینٹنگ کی تشخیص: تخلیقی صلاحیت اور مشاہدہ: کوئی ایسی چیز بنائیں جو غیر معمولی، منفرد، فکر انگیز، یا بہت اچھی طرح سے مشاہدہ ہو۔ آپ کے آرٹ ورک کو اپنے خیال کو اچھی طرح سے بتانا چاہئے کہ آیا آپ کا خیال یہ ہے کہ "ایک شخص بھیڑ میں بھی تنہا ہو سکتا ہے" یا "پھولوں کی پنکھڑیاں نازک، متنوع اور ناقابل یقین حد تک خوبصورت ہیں۔" نقطہ نظر کی ایک حد یہاں کام کرتی ہے: بصیرت انگیز ← اچھی طرح سے مشاہدہ = تخلیقی → غیر متوقع۔ برش ورک اور رنگوں کے اختلاط کا معیار: مختلف قسم کے نشانات اور اعلیٰ معیار کے برش اسٹروک ہونے چاہئیں۔  کچھ برش اسٹروک بہتر ہیں: ملاوٹ → پیٹرن → ساخت → مصوری۔ کمپوزیشن: آپ کو ایک ایسی پینٹنگ بنانی چاہیے جس میں کلر سکیم استعمال ہو، غیر مرکزی اور اچھی طرح سے متوازن ہو۔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Đánh giá tranh Acrylic: Sáng tạo và Quan sát: Hãy tạo ra một tác phẩm khác thường, độc đáo, sâu sắc hoặc được quan sát kỹ lưỡng. Tác phẩm nghệ thuật của bạn nên truyền tải ý tưởng một cách rõ ràng, dù ý tưởng của bạn là "một người có thể cô đơn, ngay cả khi ở giữa đám đông" hay "những cánh hoa mỏng manh, đa dạng và đẹp đến khó tin". Một loạt các cách tiếp cận có hiệu quả ở đây: sâu sắc ← quan sát kỹ = sáng tạo → bất ngờ. Chất lượng nét cọ và cách pha trộn màu sắc: Phải có nhiều loại dấu vết và nét cọ khác nhau với chất lượng cao. Một số nét cọ tốt hơn: hòa trộn → họa tiết → kết cấu → tính hội họa. Bố cục: Bạn nên tạo ra một bức tranh sử dụng bảng màu rõ ràng, không tập trung vào trung tâm và cân bằng tốt.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2080f4c569f_0_133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2080f4c569f_0_13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b0c40c6244_0_8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Impresionizmi &amp; Post-Impresionizmi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الانطباعية وما بعد الانطباعية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Իմպրեսիոնիզմ և հետիմպրեսիոնիզմ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i postimpressionisme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印象派与后印象派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Impressionisme en postimpressionisme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امپرسیونیسم و پست امپرسیونیسم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Impressionnisme et post-impressionnisme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Impressionismus und Postimpressionismus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ઇમ્પ્રેશનિઝમ અને પોસ્ટ-ઇમ્પ્રેશનિઝમ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और उत्तर-प्रभाववाद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postimpressionismo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印象派とポスト印象派</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인상주의와 후기인상주의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Impresionisme &amp; Pasca-Impresionisme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ഇംപ്രഷനിസവും പോസ്റ്റ്-ഇംപ്രഷനിസവും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प्रभाववाद र पोस्ट-इम्प्रेशनवाद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امپریشنیزم او پوسټ امپریشنیزم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Impressionismo e Pós-Impressionismo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ਪ੍ਰਭਾਵਵਾਦ ਅਤੇ ਪੋਸਟ-ਪ੍ਰਭਾਵਵਾਦ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Импрессионизм и постимпрессионизм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Импресионизам и постимпресионизам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Aragtida ka dib</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Impresionismo y postimpresionismo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&amp;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Impressionism och postimpressionism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Impresyonismo at Post-Impresyonismo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இம்ப்ரெஷனிசம் &amp; பிந்தைய இம்ப்ரெஷனிசம்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อิมเพรสชันนิสม์และโพสต์อิมเพรสชันนิสม์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Empresyonizm ve Post-Empresyonizm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Імпресіонізм і постімпресіонізм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تاثریت اور پوسٹ امپریشنزم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ấn tượng và hậu ấn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14" name="Google Shape;414;g3b0c40c6244_0_8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b0c40c6244_0_8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Ekspresionizmi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ገላጭነት</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التعبيرية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Էքսպրեսիոնիզմ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表现主义</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اکسپرسیونیسم</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Expressionismus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અભિવ્યક્તિવાદ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इक्सप्रेस्सियुनिज़म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表現主義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표현주의</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എക്സ്പ്രഷനിസം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अभिव्यक्तिवाद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اظهار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ਪ੍ਰਗਟਾਵੇਵਾਦ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Экспрессионизм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Експресионизам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Aragtida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Expresionismo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Éksprésionisme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Kujieleza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Expressionism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வெளிப்பாடுவாதம்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ลัทธิแสดงออก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Ekspresyonizm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Експресіонізм</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اظہار پسندی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Chủ nghĩa biểu hiện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425" name="Google Shape;425;g3b0c40c6244_0_8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b0c40c6244_0_38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in two columns,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 How does art communicate without showing reality?</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Abstraksion: Si komunikon arti pa treguar realitetin?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ማጠቃለያ፡ ኪነጥበብ እውነታውን ሳያሳይ እንዴት ይግባባል?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التجريد: كيف يتواصل الفن دون إظهار الواقع؟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Աբստրակցիա. Ինչպե՞ս է արվեստը հաղորդակցվում առանց իրականությունը ցույց տալու: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 Com es comunica l'art sense mostrar la realitat?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抽象：艺术如何在不展示现实的情况下进行交流？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Abstractie: Hoe communiceert kunst zonder de realiteit te tonen?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انتزاع: هنر چگونه بدون نشان دادن واقعیت ارتباط برقرار می کند؟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 : Comment l’art communique-t-il sans montrer la réalité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 Wie kommuniziert Kunst, ohne die Realität abzubilden?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અમૂર્ત: વાસ્તવિકતા દર્શાવ્યા વિના કલા કેવી રીતે વાતચીત કરે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अमूर्तन: वास्तविकता को दर्शाए बिना कला कैसे संप्रेषित करती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Astrazione: come può l'arte comunicare senza mostrare la realtà?</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抽象化: 芸術は現実を見ずにどのようにコミュニケーションをとるのでしょうか?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추상화: 예술은 현실을 보여주지 않고 어떻게 소통할 수 있을까?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 Huner bêyî ku rastiyê nîşan bide, çawa diaxive?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 Bagaimanakah seni berkomunikasi tanpa menunjukkan realiti?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അമൂർത്തീകരണം: യാഥാർത്ഥ്യം കാണിക്കാതെ കല എങ്ങനെ ആശയവിനിമയം നടത്തും?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 कलाले वास्तविकता नदेखाई कसरी सञ्चार गर्छ?</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لنډیز: هنر د واقعیت له ښودلو پرته څنګه اړیکه نیسي؟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Abstração: Como a arte comunica sem mostrar a realidade?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ਐਬਸਟਰੈਕਸ਼ਨ: ਕਲਾ ਅਸਲੀਅਤ ਦਿਖਾਏ ਬਿਨਾਂ ਕਿਵੇਂ ਸੰਚਾਰ ਕਰਦੀ 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Абстракция: как искусство общается, не отображая реальность?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Апстракција: Како уметност комуницира без приказивања стварности?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Soo koobid: Sidee ayuu farshaxanku u xidhiidhiyaa isaga oo aan muujin xaqiiqada?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Abstracción: ¿Cómo comunica el arte sin mostrar la realidad?</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 Kumaha seni komunikasi tanpa nunjukkeun kanyataan?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Muhtasari: Je, sanaa huwasiliana vipi bila kuonyesha ukweli?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 Hur kommunicerar konst utan att visa verkligheten?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Abstraksyon: Paano nakikipag-usap ang sining nang hindi nagpapakita ng katotohanan?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சுருக்கம்: யதார்த்தத்தைக் காட்டாமல் கலை எவ்வாறு தொடர்பு கொள்கிறது?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ความนามธรรม: ศิลปะสื่อสารโดยไม่แสดงความเป็นจริงได้อย่างไร?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Soyutlama: Sanat gerçekliği göstermeden nasıl iletişim kurar?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Абстракція: як мистецтво спілкується, не показуючи реальності?</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خلاصہ: فن حقیقت کو ظاہر کیے بغیر کیسے بات کرتا ہے؟</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Trừu tượng: Nghệ thuật truyền đạt như thế nào mà không cần thể hiện thực tế?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36" name="Google Shape;436;g3b0c40c6244_0_38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b0c40c6244_0_38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b0c40c6244_0_3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b0c40c6244_0_392: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b0c40c6244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b0c40c6244_0_397: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b0c40c6244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3b0c40c6244_0_1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ረቂቅ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التجريد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Աբստրակցիա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انتزاع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એબ્સ્ટ્રેક્શન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मतिहीनता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Astrazione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추출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അമൂർത്തീകരണം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अमूर्तता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ਐਬਸਟਰੈਕਸ਼ਨ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Апстракција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Ufupisho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การแยกส่วน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Soyutlama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trừu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461" name="Google Shape;461;g3b0c40c6244_0_117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dd3b328fff_0_5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dd3b328fff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b0c40c6244_0_41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10 translations in notes only,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Composition IV, 1911. Oil on canvas,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Kompozimi IV, 1911. Vaj në pëlhurë,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ዋሲሊ ካንዲንስኪ ፣ ጥንቅር IV ፣ 1911 ዘይት በሸራ ላይ ፣ 159.5 x 250.5 ሴ.ሜ ፣ ኩንስታምምንግ ኖርድራይን-ዌስትፋለን ፣ ዱሰልዶርፍ።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فاسيلي كاندينسكي، التركيبة الرابعة، 1911. زيت على قماش، 159.5 × 250.5 سم، Kunstsammlung Nordrhein-Westfalen، دوسلدورف.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Վասիլի Կանդինսկի, Կոմպոզիցիա IV, 1911. Յուղը կտավի վրա, 159,5 x 250,5 սմ, Kunstsammlung Nordrhein-Westfalen, Դյուսելդորֆ: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Composició IV, 1911. Oli sobre tela,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瓦西里·康定斯基，《构图 IV》，1911 年。布面油画，159.5 x 250.5 厘米，北莱茵-威斯特法伦美术馆，杜塞尔多夫。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Compositie IV, 1911. Olieverf op doek, 159,5 x 250,5 cm, Kunstsammlung Nordrhein-Westfalen, Düsseldorf.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واسیلی کاندینسکی، ترکیب IV، 1911. رنگ روغن روی بوم، 159.5 x 250.5 سانتی متر، Kunstsammlung Nordrhein-Westfalen، دوسلدورف.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Vassily Kandinsky, Composition IV, 1911. Huile sur toile,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Komposition IV, 1911. Öl auf Leinwand,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વેસિલી કેન્ડિન્સ્કી, કમ્પોઝિશન IV, 1911. કેનવાસ પર તેલ, 159.5 x 250.5 સે.મી., કુન્સ્ટસામ્મલુંગ નોર્ડ્રેઇન-વેસ્ટફાલેન, ડસેલડોર્ફ.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वासिली कैंडिंस्की, रचना IV, 1911. कैनवास पर तेल, 159.5 x 250.5 सेमी, कुन्स्टसामलुंग नॉर्ड्रहेन-वेस्टफेलन, डसेलडोर्फ।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Composizione IV, 1911. Olio su tela,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ワシリー・カンディンスキー、コンポジション IV、1911 年。キャンバスに油彩、159.5 x 250.5 cm、ノルトライン・ヴェストファーレン美術館、デュッセルドルフ。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바실리 칸딘스키, 작곡 IV, 1911. 캔버스에 유채, 159.5 x 250.5cm, Kunstsammlung Nordrhein-Westfalen, 뒤셀도르프.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Pêkhatina IV, 1911. Rûnê li ser cawa,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Komposisi IV, 1911. Minyak di atas kanvas,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വാസിലി കാൻഡിൻസ്കി, കോമ്പോസിഷൻ IV, 1911. ക്യാൻവാസിലെ എണ്ണ, 159.5 x 250.5 സെൻ്റീമീറ്റർ, കുൻസ്റ്റ്സംംലുങ് നോർഡ്രെയിൻ-വെസ്റ്റ്ഫാലെൻ, ഡസ്സൽഡോർഫ്.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रचना IV, 1911। क्यानभासमा तेल, 159.5 x 250.5 सेमी, Kunstsammlung Nordrhein-Westfalen, Düsseldorf।</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جوړښت IV، 1911. تیل په کینوس کې، 159.5 x 250.5 سانتي متره،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Composição IV, 1911. Óleo sobre tela,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ਵੈਸੀਲੀ ਕੈਂਡਿੰਸਕੀ, ਕੰਪੋਜੀਸ਼ਨ IV, 1911. ਕੈਨਵਸ 'ਤੇ ਤੇਲ, 159.5 x 250.5 ਸੈਂਟੀਮੀਟਰ, ਕੁਨਸਟਸਮਲੁੰਗ ਨੋਰਡਰਾਈਨ-ਵੈਸਟਫਾਲਨ, ਡਸੇਲਡੋਰਫ।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Василий Кандинский, «Композиция IV», 1911. Холст, масло, 159,5 х 250,5 см, Kunstsammlung Nordrhein-Westfalen, Дюссельдорф.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Василиј Кандински, Композиција ИВ, 1911. Уље на платну, 159,5 к 250,5 цм, Кунстсаммлунг Нордрхеин-Вестфален, Диселдорф.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Halabuurka IV, 1911. Saliida shiraac,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Composición IV, 1911. Óleo sobre lienzo,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Komposisi IV, 1911. Minyak dina kanvas,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Muundo wa IV, 1911. Mafuta kwenye turuba,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Komposition IV, 1911. Olja på duk,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Komposisyon IV, 1911. Langis sa canvas,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வாஸ்லி காண்டின்ஸ்கி, கலவை IV, 1911. கேன்வாஸில் எண்ணெய், 159.5 x 250.5 செ.மீ., குன்ஸ்ட்சம்ம்லுங் நார்ட்ஹெய்ன்-வெஸ்ட்ஃபாலன், டுசெல்டார்ஃப்.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องค์ประกอบที่ 4 พ.ศ. 2454 สีน้ำมันบนผ้าใบ 159.5 x 250.5 ซม. Kunstsammlung Nordrhein-Westfalen ดึสเซลดอร์ฟ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Vasily Kandinsky, Kompozisyon IV, 1911. Tuval üzerine yağlıboya,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Василь Кандінський, Композиція IV, 1911. Полотно, олія, 159,5 x 250,5 см, Kunstsammlung Nordrhein-Westfalen, Дюссельдорф.</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ویسیلی کینڈنسکی، کمپوزیشن IV، 1911۔ کینوس پر تیل، 159.5 x 250.5 سینٹی میٹر،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Wassily Kandinsky, Sáng tác IV, 1911. Sơn dầu trên canvas, 159,5 x 250,5 cm, Kunstsammlung Nordrhein-Westfalen, Düsseldorf.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74" name="Google Shape;474;g3b0c40c6244_0_4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b0c40c6244_0_4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8/13/2025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Composition No. 10, 1939-42. Oil on canvas, 80 x 73 cm, private collection.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Composition No. 10, 1939-42</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Kompozicioni nr. 10, 1939-42. Vaj në pëlhurë, 80 x 73 cm, koleksion privat.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ቅንብር ቁጥር 10, 1939-42. ዘይት በሸራ ላይ, 80 x 73 ሴ.ሜ, የግል ስብስብ.</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بيت موندريان، التكوين رقم ١٠، ١٩٣٩-١٩٤٢. زيت على قماش، ٨٠ × ٧٣ سم، مجموعة خاصة.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Composition No 10, 1939-42. Յուղը կտավի վրա, 80 x 73 սմ, մասնավոր հավաքածու։</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Composició núm. 10, 1939-42. Oli sobre tela, 80 x 73 cm, col·lecció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皮特·蒙德里安，《构图》第10号，1939-42年。布面油画，80 x 73厘米，私人收藏。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Mondriaan, Compositie nr. 10, 1939-42. Olieverf op doek, 80 x 73 cm, privécollectie.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پیت موندریان، ترکیب شماره 10، 1939-42. رنگ روغن روی بوم، 80 در 73 سانتی متر، مجموعه خصوصی.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Composition n° 10, 1939-1942. Huile sur toile, 80 x 73 cm, collection particulière.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Komposition Nr. 10, 1939–1942. Öl auf Leinwand, 80 x 73 cm, Privatsammlung.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પીટ મોન્ડ્રીયન, રચના નંબર 10, 1939-42. કેનવાસ પર તેલ, 80 x 73 સેમી, ખાનગી સંગ્રહ.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पीट मोंड्रियन, रचना संख्या 10, 1939-42. कैनवास पर तैलचित्र, 80 x 73 सेमी, निजी संग्रह।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Composizione n. 10, 1939-42. Olio su tela, 80 x 73 cm, collezione privata.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ピエト・モンドリアン《コンポジションNo.10》、1939-42年。キャンバスに油彩、80 x 73 cm、個人蔵。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피에트 몬드리안, &lt;구성 No. 10&gt;, 1939-42. 캔버스에 유채, 80 x 73cm, 개인 소장.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Pêkhatina Hejmar 10, 1939-42. Rûn li ser canvas, 80 x 73 cm, koleksiyona taybet.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Komposisi No. 10, 1939-42. Minyak di atas kanvas, 80 x 73 cm, koleksi peribadi.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പിയറ്റ് മോൻഡ്രിയൻ, കോമ്പോസിഷൻ നമ്പർ 10, 1939-42. ക്യാൻവാസിൽ എണ്ണ, 80 x 73 സെൻ്റീമീറ്റർ, സ്വകാര്യ ശേഖരം.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रचना नम्बर 10, 1939-42। क्यानभासमा तेल, 80 x 73 सेमी, निजी संग्रह।</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جوړښت نمبر 10، 1939-42. په کینوس کې تیل، 80 x 73 سانتي متره، شخصي ټولګه.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Composição nº 10, 1939-42. Óleo sobre tela, 80 x 73 cm, coleção particular.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ਰਚਨਾ ਨੰ. 10, 1939-42. ਕੈਨਵਸ 'ਤੇ ਤੇਲ, 80 x 73 ਸੈਂਟੀਮੀਟਰ, ਨਿੱਜੀ ਸੰਗ੍ਰਹਿ।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Пит Мондриан, «Композиция № 10», 1939–1942 гг. Холст, масло, 80 x 73 см, частная коллекция.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Пиет Мондриан, Композиција бр. 10, 1939-42. Уље на платну, 80 к 73 цм, приватна колекција.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Halabuurka No. 10, 1939-42. Saliida shiraac, 80 x 73 cm, ururin gaar ah.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Composición n.º 10, 1939-42. Óleo sobre lienzo, 80 x 73 cm, colección privada.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Komposisi No.. 10, 1939-42. Minyak dina kanvas, 80 x 73 cm, koleksi pribadi.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Muundo nambari 10, 1939-42. Mafuta kwenye turubai, 80 x 73 cm, mkusanyiko wa kibinafsi.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Komposition nr 10, 1939-42. Olja på duk, 80 x 73 cm, privat samling.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Komposisyon Blg. 10, 1939-42. Langis sa canvas, 80 x 73 cm, pribadong koleksyon.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பைட் மாண்ட்ரியன், கலவை எண். 10, 1939-42. கேன்வாஸில் எண்ணெய், 80 x 73 செ.மீ., தனிப்பட்ட சேகரிப்பு.</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Composition No. 10, 1939-42. สีน้ำมันบนผ้าใบ 80 x 73 ซม. คอลเลกชันส่วนตัว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Kompozisyon No. 10, 1939-42. Tuval üzerine yağlıboya, 80 x 73 cm, özel koleksiyon.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Піт Мондріан, Композиція № 10, 1939-42. Полотно, олія, 80 х 73 см, приватна колекція.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کمپوزیشن نمبر 10، 1939-42۔ کینوس پر تیل، 80 x 73 سینٹی میٹر، نجی مجموعہ۔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Piet Mondrian, Tác phẩm số 10, 1939-42. Sơn dầu trên vải, 80 x 73 cm, bộ sưu tập tư nhân.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480" name="Google Shape;480;g3b0c40c6244_0_4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b0c40c6244_0_4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3b0c40c6244_0_4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10 languages shortened next to English, Summer 2025 generated on 11/22/2025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These artists explored in an abstract visual style on purpose, not because of lack of skill. These are early artworks by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These artists were abstract on purpose, not because of lack of skill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Këta artistë eksploruan në një stil vizual abstrakt me qëllim, jo ​​për shkak të mungesës së aftësive. Këto janë vepra arti të hershme nga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እነዚህ አርቲስቶች ሆን ብለው በረቂቅ ምስላዊ ዘይቤ የዳሰሱት በችሎታ ማነስ ምክንያት አይደለም። እነዚህ በ Piet Mondrian ቀደምት የጥበብ ስራዎች ናቸው።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استكشف هؤلاء الفنانون أسلوبًا بصريًا تجريديًا عمدًا، وليس بسبب نقص في المهارة. هذه أعمال فنية مبكرة لبيت موندريان.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Այս նկարիչները միտումնավոր են ուսումնասիրել աբստրակտ տեսողական ոճը, այլ ոչ թե հմտության պակասի պատճառով։ Սրանք Պիետ Մոնդրիանի վաղ շրջանի արվեստի գործեր են։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Aquests artistes van explorar un estil visual abstracte a propòsit, no per manca d'habilitat. Aquestes són les primeres obres d'art de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这些艺术家并非技艺不精，而是有意探索抽象的视觉风格。这些是皮特·蒙德里安的早期作品。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Deze kunstenaars experimenteerden bewust in een abstracte visuele stijl, niet uit gebrek aan vaardigheid. Dit zijn vroege kunstwerken van Piet Mondriaan.</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این هنرمندان عمداً و نه به دلیل کمبود مهارت، به سبک بصری انتزاعی روی آوردند. اینها آثار هنری اولیه پیت موندریان هستند.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Ces artistes ont exploré un style visuel abstrait de manière délibérée, et non par manque de talent. Ce sont des œuvres de jeunesse de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Diese Künstler erkundeten bewusst einen abstrakten visuellen Stil, nicht etwa aus mangelndem Können. Dies sind frühe Werke von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આ કલાકારોએ કુશળતાના અભાવે નહીં, પણ જાણી જોઈને અમૂર્ત દ્રશ્ય શૈલીમાં શોધ કરી હતી. આ પીટ મોન્ડ્રિયનની શરૂઆતની કલાકૃતિઓ છે.</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इन कलाकारों ने अमूर्त दृश्य शैली में जानबूझकर खोज की, न कि कौशल की कमी के कारण। ये पीट मोंड्रियन की शुरुआती कलाकृतियाँ 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Questi artisti hanno esplorato uno stile visivo astratto di proposito, non per mancanza di abilità. Queste sono le prime opere di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これらの芸術家たちは、技術不足ではなく、意図的に抽象的な視覚スタイルを探求しました。これらはピエト・モンドリアンの初期の作品です。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이 예술가들은 기교가 부족해서가 아니라 의도적으로 추상적인 시각 스타일을 탐구했습니다. 이들은 피에트 몬드리안의 초기 작품입니다.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Van hunermendan bi zanebûn bi şêwazek dîtbarî ya abstrakt keşf kirine, ne ji ber kêmbûna jêhatîbûnê. Ev berhemên hunerî yên destpêkê yên Piet Mondrian in.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Artis ini meneroka dalam gaya visual abstrak dengan sengaja, bukan kerana kekurangan kemahiran. Ini adalah karya seni awal oleh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ഈ കലാകാരന്മാർ അമൂർത്തമായ ദൃശ്യ ശൈലിയിൽ പര്യവേക്ഷണം നടത്തിയത് മനഃപൂർവ്വമാണ്, വൈദഗ്ധ്യക്കുറവുകൊണ്ടല്ല. പീറ്റ് മോൺഡ്രിയന്റെ ആദ്യകാല കലാസൃഷ്ടികളാണിവ.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यी कलाकारहरूले सीपको कमीले होइन, जानाजानी अमूर्त दृश्य शैलीमा अन्वेषण गरेका थिए। यी पिट मोन्ड्रियनका प्रारम्भिक कलाकृतिहरू हुन्।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دغو هنرمندانو په قصدي ډول په یوه تجریدي بصري سټایل کې سپړنه کړې، نه د مهارت نشتوالي له امله. دا د پیټ مونډریان لومړني هنري اثار 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Esses artistas exploraram um estilo visual abstrato propositalmente, não por falta de habilidade. Estas são obras iniciais de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ਇਹਨਾਂ ਕਲਾਕਾਰਾਂ ਨੇ ਜਾਣਬੁੱਝ ਕੇ ਇੱਕ ਅਮੂਰਤ ਵਿਜ਼ੂਅਲ ਸ਼ੈਲੀ ਵਿੱਚ ਖੋਜ ਕੀਤੀ, ਹੁਨਰ ਦੀ ਘਾਟ ਕਾਰਨ ਨਹੀਂ। ਇਹ ਪੀਟ ਮੋਂਡਰੀਅਨ ਦੀਆਂ ਸ਼ੁਰੂਆਤੀ ਕਲਾਕ੍ਰਿਤੀਆਂ ਹਨ।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Эти художники целенаправленно обращались к абстрактному визуальному стилю, а не из-за недостатка мастерства. Это ранние работы Пита Мондриана.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Ови уметници су намерно истраживали апстрактни визуелни стил, а не због недостатка вештине. Ово су рана уметничка дела Пита Мондријана.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Farshaxanistahan waxay si ulakac ah u sahamiyeen qaab muuqaal ah oo aan la taaban karin, ma aha sababtoo ah xirfad la'aan. Kuwani waa farshaxanno hore oo uu sameeyay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Estos artistas exploraron un estilo visual abstracto a propósito, no por falta de habilidad. Estas son las primeras obras de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Seniman ieu ngajajah dina gaya visual abstrak dina Tujuan, lain kusabab kurangna skill. Ieu mangrupikeun karya seni awal ku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Wasanii hawa waligundua kwa mtindo wa taswira dhahania kwa makusudi, si kwa sababu ya ukosefu wa ujuzi. Hizi ni kazi za sanaa za mapema za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Dessa konstnärer utforskade medvetet i en abstrakt visuell stil, inte på grund av bristande skicklighet. Dessa är tidiga konstverk av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Ang mga artist na ito ay nag-explore sa abstract visual na istilo sa layunin, hindi dahil sa kakulangan ng kasanayan. Ito ang mga unang likhang sining ni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இந்தக் கலைஞர்கள் திறமை இல்லாததால் அல்ல, வேண்டுமென்றே ஒரு சுருக்கமான காட்சி பாணியில் ஆராய்ந்தனர். இவை பியட் மாண்ட்ரியனின் ஆரம்பகால கலைப்படைப்புகள்.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ศิลปินเหล่านี้ตั้งใจสำรวจงานศิลปะในรูปแบบนามธรรม ไม่ใช่เพราะขาดทักษะ นี่คือผลงานศิลปะยุคแรกๆ ของ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Bu sanatçılar, beceri eksikliğinden değil, kasıtlı olarak soyut bir görsel üslupla eserler ortaya koymuşlardır. Bunlar, Piet Mondrian'ın erken dönem eserleridir.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Ці художники досліджували абстрактний візуальний стиль навмисно, а не через брак майстерності. Це ранні роботи Піта Мондріана.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 فنکاروں نے مہارت کی کمی کی وجہ سے نہیں بلکہ مقصد کے مطابق ایک تجریدی بصری انداز میں دریافت کیا۔ یہ Piet Mondrian کے ابتدائی فن پارے ہیں۔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Những nghệ sĩ này đã cố tình khám phá theo phong cách thị giác trừu tượng, chứ không phải vì thiếu kỹ năng. Đây là những tác phẩm nghệ thuật đầu tay của Piet Mondrian.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b0c40c6244_0_9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All grade 11 languages in three columns,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ረቂቅ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التجريد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Աբստրակցիա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انتزاع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એબ્સ્ટ્રેક્શન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मतिहीनता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Astrazione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추출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അമൂർത്തീകരണം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अमूर्तता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ਐਬਸਟਰੈਕਸ਼ਨ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Апстракција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Ufupisho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การแยกส่วน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Soyutlama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trừu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495" name="Google Shape;495;g3b0c40c6244_0_99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b0c40c6244_0_444: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508" name="Google Shape;508;g3b0c40c6244_0_444: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A Portrait,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Një portret,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አልፍሬድ Stieglitz. ጆርጂያ ኦኪፌ፡ የቁም ሥዕል፣ 1918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ألفريد ستيغليتز. جورجيا أوكيف: صورة شخصية، ١٩١٨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Ալֆրեդ Շտիգլից։ Ջորջիա Օ'Քիֆ։ Դիմանկար,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Un retrat,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阿尔弗雷德·斯蒂格利茨，《乔治亚·欧姬芙：肖像》，1918年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Een portret, 1918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آلفرد استیگلیتز. جورجیا اوکیف: یک پرتره، ۱۹۱۸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 Un portrait,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Ein Porträt,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આલ્ફ્રેડ સ્ટિગ્લિટ્ઝ. જ્યોર્જિયા ઓ'કીફ: એક પોટ્રેટ, ૧૯૧૮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अल्फ्रेड स्टिगलिट्ज़. जॉर्जिया ओ'कीफ़े: ए पोर्ट्रेट,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un ritratto,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アルフレッド・スティーグリッツ『ジョージア・オキーフ：肖像』1918年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알프레드 스티글리츠. 조지아 오키프: 초상화,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Portreyek,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Sebuah Potret,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ആൽഫ്രഡ് സ്റ്റീഗ്ലിറ്റ്സ്. ജോർജിയ ഒ'കീഫ്: എ പോർട്രെയ്റ്റ്,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अल्फ्रेड स्टिग्लिट्ज। जर्जिया ओ'किफ: एक चित्र, १९१८</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الفریډ سټیګلیټز. جورجیا اوکیف: یو انځور، ۱۹۱۸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Um Retrato,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ਐਲਫ੍ਰੇਡ ਸਟੀਗਲਿਟਜ਼। ਜਾਰਜੀਆ ਓ'ਕੀਫ਼: ਇੱਕ ਪੋਰਟਰੇਟ,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Альфред Стиглиц. Джорджия О’Киф: Портрет,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Алфред Штиглиц. Џорџија О’Киф: Портрет,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Sawir,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Un retrato,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Potrét,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Picha,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Ett porträtt,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Isang Larawan,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ஆல்ஃபிரட் ஸ்டீக்லிட்ஸ். ஜார்ஜியா ஓ'கீஃப்: ஒரு உருவப்படம்,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อัลเฟรด สตีกลิตซ์ จอร์เจีย โอ’คีฟฟ์: ภาพเหมือน,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Bir Portre,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Альфред Штігліц. Джорджія О'Кіф: Портрет, 1918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الفریڈ اسٹیگلٹز۔ جارجیا او کیف: ایک پورٹریٹ،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Alfred Stieglitz. Georgia O’Keeffe: Một chân dung,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g3b0c40c6244_0_451: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516" name="Google Shape;516;g3b0c40c6244_0_451: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Cow's Skull: Red, White, and Blue,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Kafka e lopës: E kuqe, e bardhë dhe blu,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ኦኬፍ፣ የላም ቅል፡ ቀይ፣ ነጭ እና ሰማያዊ፣ 1931</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أوكيف، جمجمة البقرة: الأحمر والأبيض والأزرق،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Օ'Քիֆ, «Կովի գանգ. կարմիր, սպիտակ և կապույտ»,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Crani de vaca: vermell, blanc i blau,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奥基夫，《牛头骨：红、白、蓝》，1931年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Koeienschedel: Rood, Wit en Blauw, 1931</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جمجمه گاو: قرمز، سفید و آبی، ۱۹۳۱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Crâne de vache : rouge, blanc et bleu,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Kuhschädel: Rot, Weiß und Blau,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ઓ'કીફ, ગાયની ખોપરી: લાલ, સફેદ અને વાદળી, ૧૯૩૧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गाय की खोपड़ी: लाल, सफ़ेद और नीला,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Teschio di mucca: rosso, bianco e blu,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オキーフ『牛の頭蓋骨：赤、白、青』1931年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오키프, 소의 두개골: 빨간색, 흰색, 파란색,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Qoqê Ga: Sor, Spî û Şîn,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Tengkorak Lembu: Merah, Putih, dan Biru,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ഓ'കീഫ്, പശുവിന്റെ തലയോട്ടി: ചുവപ്പ്, വെള്ള, നീല,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गाईको खोपडी: रातो, सेतो र नीलो, १९३१</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د غوا کوپړۍ: سور، سپین او نیلي، ۱۹۳۱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Crânio de Vaca: Vermelho, Branco e Azul,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ਓ'ਕੀਫ਼, ਗਾਂ ਦੀ ਖੋਪੜੀ: ਲਾਲ, ਚਿੱਟਾ ਅਤੇ ਨੀਲਾ,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«Коровий череп: красный, белый и синий»,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Кравља лобања: црвена, бела и плава,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Cow's Skull: Casaan, Cadaan, iyo Buluug,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Cráneo de vaca: Rojo, blanco y azul,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Tangkorak Sapi: Beureum, Bodas, sareng Biru,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Fuvu la Ng'ombe: Nyekundu, Nyeupe, na Bluu,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Koskalle: Röd, vit och blå,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Bungo ng Baka: Pula, Puti, at Asul,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ஓ'கீஃப், பசுவின் மண்டை ஓடு: சிவப்பு, வெள்ளை மற்றும் நீலம்,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หัวกะโหลกวัว: สีแดง สีขาว และสีน้ำเงิน,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İnek Kafatası: Kırmızı, Beyaz ve Mavi,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О'Кіф, «Череп корови: червоний, білий і синій», 1931</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 کیفے، گائے کی کھوپڑی: سرخ، سفید اور نیلا،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Đầu lâu bò: Đỏ, Trắng và Xanh, 1931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b0c40c6244_0_458: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524" name="Google Shape;524;g3b0c40c6244_0_458: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Record Art 11 translations in notes only,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Hollyhock and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Koka e Ramit, Mulliri i Bardhë dhe Kodrat e Vogla,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ኦኬፌ፣ የራም ራስ ኋይት ሆሊሆክ እና ትንንሽ ሂልስ፣ 1935</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أوكيف، رأس رام، الخبازة البيضاء والتلال الصغيرة،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Օ'Քիֆ, «Ռեմի գլուխը», «Սպիտակ հոլիհոկը» և «Փոքրիկ բլուրները»,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Malva blanca amb cap de moltó i petits turons,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奥基夫，《公羊头白蜀葵和小山》，1935年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Hollyhock en Little Hills, 1935</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گل ختمی سفید سر قوچ و تپه‌های کوچک، ۱۹۳۵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Tête de bélier, Rose trémière blanche et Petites collines,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Weiße Stockrose „Widderkopf“ und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ઓ'કીફ, રેમ્સ હેડ વ્હાઇટ હોલીહોક અને લિટલ હિલ્સ,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रैम्स हेड व्हाइट हॉलीहॉक और लिटिल हिल्स,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Malvarosa bianca testa di ariete e piccole colline,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オキーフ『ラムズヘッド・ホワイト・ホリホックとリトル・ヒルズ』1935年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오키프, 램스 헤드 화이트 홀리호크와 리틀 힐스,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Hollyhock û Girên Biçûk,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Ketua Ram White Hollyhock dan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ഓ'കീഫ്, റാംസ് ഹെഡ് വൈറ്റ് ഹോളിഹോക്ക് ആൻഡ് ലിറ്റിൽ ഹിൽസ്,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राम्स हेड ह्वाइट होलीहक एण्ड लिटिल हिल्स, १९३५</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د رام سر سپین هالی هاک او کوچنۍ غونډۍ، ۱۹۳۵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Cabeça de Carneiro, Malva-rosa Branca e Pequenas Colinas,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ਓ'ਕੀਫ਼, ਰੈਮਜ਼ ਹੈੱਡ ਵ੍ਹਾਈਟ ਹਾਲੀਹੌਕ ਐਂਡ ਲਿਟਲ ਹਿਲਜ਼,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«Белый мальва и маленькие холмы», 1935 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Овнова глава, Бели слез и Мала брда,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Madaxa Ram ee White Hollyhock iyo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Cabeza de carnero, malvarrosa blanca y pequeñas colinas,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Kepala Ram White Hollyhock sareng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Hollyhock na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Stockro och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Hollyhock at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ஓ'கீஃப், ராமின் தலை வெள்ளை ஹாலிஹாக் மற்றும் லிட்டில் ஹில்ஸ்,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โอ'คีฟ ฮอลลี่ฮ็อคหัวแกะสีขาวและลิตเติลฮิลส์ พ.ศ. 2478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Koç Başlı Beyaz Hatmi ve Küçük Tepeler,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О'Кіф, «Біла мальва та Літтл-Гіллз», 1935</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 کیف، رام کا ہیڈ وائٹ ہولی ہاک اور لٹل ہلز،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Ram's Head White Hollyhock và Little Hills, 1935</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b0c40c6244_0_464: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531" name="Google Shape;531;g3b0c40c6244_0_464: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Flowers of Fire,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Lulet e Zjarrit,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ኦክኬፍ, የእሳት አበቦች, 1927</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أوكيف، أزهار النار،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Օ'Քիֆ, Կրակի ծաղիկներ,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Flors de foc,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奥基夫，《火焰之花》，1927年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Bloemen van Vuur, 1927</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گل‌های آتش، ۱۹۲۷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Fleurs de feu,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Blumen des Feuers,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ઓ'કીફ, ફ્લાવર્સ ઓફ ફાયર, ૧૯૨૭</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फ्लावर्स ऑफ़ फ़ायर,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Fiori di fuoco,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オキーフ『火の花』1927年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오키프, 불의 꽃,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Kulîlkên Agir,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Bunga Api,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ഓ'കീഫ്, ഫ്ലവേഴ്സ് ഓഫ് ഫയർ,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फ्लावर्स अफ फायर, १९२७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د اور ګلونه، ۱۹۲۷</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Flores de Fogo,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ਓ'ਕੀਫ਼, ਫਲਾਵਰਜ਼ ਆਫ਼ ਫਾਇਰ,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«Цветы огня»,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Цветови ватре,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Ubaxyada Dabka,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Flores de fuego,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Kembang Seuneu,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Maua ya Moto,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Eldens blommor,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Bulaklak ng Apoy,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ஓ'கீஃப், நெருப்புப் பூக்கள்,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โอคีฟ ดอกไม้แห่งไฟ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Ateş Çiçekleri,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О'Кіф, «Квіти вогню», 1927</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 کیف، فلاورز آف فائر،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Hoa lửa, 1927</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b0c40c6244_0_471: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539" name="Google Shape;539;g3b0c40c6244_0_471: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Music, Pink and Blue No.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Muzikë, Rozë dhe Blu Nr.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ኦኬፊ፣ ሙዚቃ፣ ሮዝ እና ሰማያዊ ቁጥር 2፣ 1918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أوكيف، الموسيقى، الوردي والأزرق رقم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Օ'Քիֆ, Երաժշտություն, վարդագույն և կապույտ №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Música, rosa i blava núm.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奥基夫，《音乐，粉色与蓝色》第二辑，1918年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Muziek, Roze en Blauw nr. 2, 1918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موسیقی، صورتی و آبی شماره ۲، ۱۹۱۸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Musique, Rose et Bleu n°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Musik, Rosa und Blau Nr.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ઓ'કીફ, સંગીત, ગુલાબી અને વાદળી નં.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संगीत, गुलाबी और नीला नंबर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Musica, Rosa e Blu n.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オキーフ『ミュージック』『ピンクとブルー No.2』1918年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오키프, 음악, 핑크 앤 블루 2호,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Muzîk, Pembe û Şîn Hejmar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Muzik, Merah Jambu dan Biru No.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ഓ'കീഫ്, സംഗീതം, പിങ്ക് ആൻഡ് ബ്ലൂ നമ്പർ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संगीत, गुलाबी र निलो नम्बर २, १९१८</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موسیقي، ګلابي او نیلي نمبر ۲، ۱۹۱۸</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Música, Rosa e Azul nº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ਓ'ਕੀਫ਼, ਸੰਗੀਤ, ਗੁਲਾਬੀ ਅਤੇ ਨੀਲਾ ਨੰ.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«Музыка», «Розовое и голубое» №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Музика, ружичасто и плаво бр.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Muusigga, Pink iyo Buluugga No.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Música, Rosa y Azul n.°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Musik, Pink jeung Biru No..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Muziki, Pink na Bluu Nambari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musik, rosa och blått nr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Music, Pink at Blue No.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ஓ'கீஃப், இசை, பிங்க் அண்ட் ப்ளூ எண்.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โอ’คีฟ มิวสิค พิงค์ แอนด์ บลู ฉบับที่ 2 ปี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Müzik, Pembe ve Mavi No.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О'Кіф, Музика, Рожевий і синій № 2, 1918</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موسیقی، گلابی اور نیلا نمبر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Âm nhạc, Hồng và Xanh số 2, 1918</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b0c40c6244_0_478:notes"/>
          <p:cNvSpPr/>
          <p:nvPr>
            <p:ph idx="2" type="sldImg"/>
          </p:nvPr>
        </p:nvSpPr>
        <p:spPr>
          <a:xfrm>
            <a:off x="1143000" y="695325"/>
            <a:ext cx="4572000" cy="34290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524288"/>
            <a:headEnd len="sm" w="sm" type="none"/>
            <a:tailEnd len="sm" w="sm" type="none"/>
          </a:ln>
        </p:spPr>
      </p:sp>
      <p:sp>
        <p:nvSpPr>
          <p:cNvPr id="547" name="Google Shape;547;g3b0c40c6244_0_478:notes"/>
          <p:cNvSpPr txBox="1"/>
          <p:nvPr>
            <p:ph idx="1" type="body"/>
          </p:nvPr>
        </p:nvSpPr>
        <p:spPr>
          <a:xfrm>
            <a:off x="685800" y="4343400"/>
            <a:ext cx="5486400" cy="41148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in the Pulpit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në Pilpit Nr.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ኦኪፌ፣ ጃክ በፑልፒት ቁጥር IV፣ 1930</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أوكيف، جاك في المنبر رقم 4،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Օ'Քիֆ, Ջեքը ամբիոնում №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al púlpit núm.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奥基夫，《讲坛上的杰克》第四期，1930年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in the Pulpit nr. IV, 1930</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جک در منبر، شماره چهارم، ۱۹۳۰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in the Pulpit n°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in the Pulpit Nr.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ઓ'કીફ, જેક ઇન ધ પુલપિટ નં.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जैक इन द पल्पिट नंबर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sul pulpito n.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オキーフ『説教壇のジャック No. IV』、1930年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오키프, 잭 인 더 풀핏 4호,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li Minberê Hejmar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dalam Mimbar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ഒ'കീഫ്, ജാക്ക് ഇൻ ദി പൾപ്പിറ്റ് നമ്പർ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ओ'किफे, ज्याक इन द पुलपिट नम्बर IV, १९३०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اوکیف، جیک په منبر نمبر IV کې، ۱۹۳۰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no Púlpito nº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ਓ'ਕੀਫ਼, ਜੈਕ ਇਨ ਦ ਪਲਪਿਟ ਨੰਬਰ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«Джек на кафедре» №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О'Киф, Џек за проповедаоницом бр.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oo ku jira Minbarka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en el púlpito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dina mimbar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kwenye Mimbari nambari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i predikstolen nr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sa Pulpit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ஓ'கீஃப், ஜாக் இன் தி பிரசங்க எண்.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โอ'คีฟ แจ็คในแท่นเทศน์ ฉบับที่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Minberdeki Jack, No.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О'Кіф, Джек за кафедрою № IV, 1930</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جیک ان دی پلپٹ نمبر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rPr lang="en" sz="900">
                <a:solidFill>
                  <a:schemeClr val="dk1"/>
                </a:solidFill>
                <a:latin typeface="Open Sans"/>
                <a:ea typeface="Open Sans"/>
                <a:cs typeface="Open Sans"/>
                <a:sym typeface="Open Sans"/>
              </a:rPr>
              <a:t>O'Keeffe, Jack trên bục giảng số IV, 1930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1dd3b328fff_0_2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1dd3b328fff_0_2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3b0c40c6244_0_491: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3b0c40c6244_0_4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3b0c40c6244_0_13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Blue and Green Music, 1919-21. Oil on canvas, 23 x 19”,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Blue and Green Music, 1919-21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Muzikë blu dhe jeshile, 1919-21. Vaj në kanavacë, 23 x 19”, Instituti i Artit i Çikagos.</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ጆርጂያ O'Keeffe, ሰማያዊ እና አረንጓዴ ሙዚቃ, 1919-21. ዘይት በሸራ ላይ፣ 23 x 19”፣ የቺካጎ የሥነ ጥበብ ተቋም።</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جورجيا أوكيف، موسيقى زرقاء وخضراء، ١٩١٩-١٩٢١. زيت على قماش، ٢٣ × ١٩ بوصة، معهد شيكاغو للفنون.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Կապույտ և կանաչ երաժշտություն, 1919-21: Յուղը կտավի վրա, 23 x 19», Չիկագոյի արվեստի ինստիտուտ.</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Música blava i verda, 1919-21. Oli sobre tela, 23 x 19”,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乔治亚·欧姬芙，《蓝与绿的音乐》，1919-21年。布面油画，23 x 19英寸，芝加哥艺术学院藏。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Blue and Green Music, 1919-21. Olieverf op doek, 23 x 19", Art Institute of Chicago.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جورجیا اوکیف، موسیقی آبی و سبز، 1919-21. رنگ روغن روی بوم، 23 در 19، موسسه هنر شیکاگو.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Musique bleue et verte, 1919-1921. Huile sur toile, 58,4 x 48,3 cm,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Blaue und grüne Musik, 1919–21. Öl auf Leinwand, 23 x 19 Zoll,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જ્યોર્જિયા ઓ'કીફે, બ્લુ એન્ડ ગ્રીન મ્યુઝિક, 1919-21. કેનવાસ પર તેલ, 23 x 19”, આર્ટ ઇન્સ્ટિટ્યૂટ ઓફ શિકાગો.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जॉर्जिया ओ'कीफ़, ब्लू एंड ग्रीन म्यूज़िक, 1919-21. कैनवास पर तैलचित्र, 23 x 19”, आर्ट इंस्टीट्यूट ऑफ़ शिकागो।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Musica blu e verde, 1919-21. Olio su tela, 23 x 19 pollici,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ジョージア・オキーフ《青と緑の音楽》（1919-21年）。キャンバスに油彩、23×19インチ、シカゴ美術館蔵。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조지아 오키프, 청록색 음악, 1919-21. 캔버스에 유채, 23 x 19인치, 시카고 미술관 소장.</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Muzîka Şîn û Kesk, 1919-21. Rûn li ser canvas, 23 x 19”, Enstîtuya Hunerê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Muzik Biru dan Hijau, 1919-21. Minyak di atas kanvas, 23 x 19",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ജോർജിയ ഒ'കീഫ്, ബ്ലൂ ആൻഡ് ഗ്രീൻ മ്യൂസിക്, 1919-21. ഓയിൽ ഓൺ കാൻവാസിൽ, 23 x 19”, ആർട്ട് ഇൻസ്റ്റിറ്റ്യൂട്ട് ഓഫ് ചിക്കാഗോ.</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जर्जिया ओ'किफे, नीलो र हरियो संगीत, 1919-21। क्यानभासमा तेल, 23 x 19”, कला संस्थान शिकागो।</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جورجیا اوکیف، نیلي او شنه میوزیک، 1919-21. په کینوس کې تیل، 23 x 19”، د شیکاګو د هنر انسټیټیوټ.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Música Azul e Verde, 1919-21. Óleo sobre tela, 23 x 19”,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ਜਾਰਜੀਆ ਓਕੀਫ, ਬਲੂ ਐਂਡ ਗ੍ਰੀਨ ਸੰਗੀਤ, 1919-21। ਕੈਨਵਸ ਉੱਤੇ ਤੇਲ, 23 x 19”, ਸ਼ਿਕਾਗੋ ਦਾ ਆਰਟ ਇੰਸਟੀਚਿਊਟ।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Джорджия О’Киф, «Синяя и зелёная музыка», 1919–1921. Холст, масло, 23 x 19 дюймов, Чикагский институт искусств.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Џорџија О'Киф, Плава и зелена музика, 1919-21. Уље на платну, 23 к 19”, Уметнички институт у Чикагу.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Muusigga Buluugga iyo Cagaaran, 1919-21. Saliida shiraac, 23 x 19 ", Machadka Farshaxanka ee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Música azul y verde, 1919-21. Óleo sobre lienzo, 23 x 19”, Instituto de Arte de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Géorgia O'Keeffe, Biru jeung Héjo Musik, 1919-21. Minyak dina kanvas, 23 x 19 ", Institut Seni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Muziki wa Bluu na Kijani, 1919-21. Mafuta kwenye turubai, 23 x 19”, Taasisi ya Sanaa ya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Blue and Green Music, 1919-21. Olja på duk, 23 x 19”,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Blue at Green Music, 1919-21. Langis sa canvas, 23 x 19", Art Institute of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ஜார்ஜியா ஓ'கீஃப், நீலம் மற்றும் பச்சை இசை, 1919-21. கேன்வாஸில் எண்ணெய், 23 x 19”, சிகாகோ கலை நிறுவனம்.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จอร์เจีย โอ’คีฟฟ์, ดนตรีสีน้ำเงินและสีเขียว, 1919-21 สีน้ำมันบนผ้าใบ ขนาด 23 x 19 นิ้ว สถาบันศิลปะแห่งชิคาโก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Mavi ve Yeşil Müzik, 1919-21. Tuval üzerine yağlıboya, 23 x 19”, Chicago Sanat Enstitüsü.</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Джорджія О’Кіф, Синьо-зелена музика, 1919-21. Полотно, олія, 23 х 19”, Художній інститут Чикаго.</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جارجیا او کیف، بلیو اینڈ گرین میوزک، 1919-21۔ کینوس پر تیل، 23 x 19”، آرٹ انسٹی ٹیوٹ آف شکاگو۔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Georgia O’Keeffe, Nhạc xanh và xanh lá cây, 1919-21. Sơn dầu trên vải, 23 x 19”, Viện Nghệ thuật Chicago.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62" name="Google Shape;562;g3b0c40c6244_0_13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3b0c40c6244_0_4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ጃክሰን ፖሎክ ፣ ሙራል ፣ 1943</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جاكسون بولوك، جدارية،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Ջեքսոն Պոլլոք, որմնանկար,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杰克逊·波洛克，《壁画》，1943年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Muurschildering, 1943</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جکسون پولاک، نقاشی دیواری، ۱۹۴۳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Fresque,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Wandgemälde,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જેક્સન પોલોક, ભીંતચિત્ર, ૧૯૪૩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जैक्सन पोलक, भित्ति चित्र,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Murale,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ジャクソン・ポロック、壁画、1943年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잭슨 폴록, 벽화,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Dîwar,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ജാക്സൺ പൊള്ളോക്ക്, ചുവർചിത്രം,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ज्याक्सन पोलक, भित्तिचित्र, १९४३</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 جیکسن پولاک، دیوال، ۱۹۴۳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ਜੈਕਸਨ ਪੋਲਕ, ਮਿਊਰਲ,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Джексон Поллок, «Фреска»,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Џексон Полок, Мурал,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väggmålning,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Mural,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ஜாக்சன் பொல்லாக், சுவர் ஓவியம்,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แจ็กสัน พอลล็อค ภาพจิตรกรรมฝาผนัง พ.ศ. 2486</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Duvar Resmi,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Джексон Поллок, «Мурал», 1943</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جیکسن پولاک، مورل،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Bức tranh tường, 1943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570" name="Google Shape;570;g3b0c40c6244_0_4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3b0c40c6244_0_5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painting in his studio on Long Island, New York, 1950, 1950. Photograph.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piktura e Jackson Pollock në studion e tij në Long Island, New York, 1950, 1950. Fotografi.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ሃንስ ናሙዝ፣ ጃክሰን ፖሎክ ሥዕል በሎንግ ደሴት፣ ኒው ዮርክ፣ 1950፣ 1950 ስቱዲዮ።</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هانز ناموث، جاكسون بولوك، لوحة في مرسمه في لونغ آيلاند، نيويورك، 1950، 1950. صورة فوتوغرافية.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Հանս Նամութ, Ջեքսոն Պոլլոքի նկարը իր ստուդիայում Լոնգ Այլենդում, Նյու Յորք, 1950, 1950։ Լուսանկար։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pintant al seu estudi a Long Island, Nova York, 1950, 1950. Fotografia.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汉斯·纳穆斯，杰克逊·波洛克在纽约长岛的工作室作画，1950 年，1950 年。照片。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schildert in zijn studio op Long Island, New York, 1950, 1950. Foto.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هانس ناموث، نقاشی جکسون پولاک در استودیوی خود در لانگ آیلند، نیویورک، ۱۹۵۰، ۱۹۵۰. عکس.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peignant dans son atelier de Long Island, New York, 1950. Photographie.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beim Malen in seinem Atelier auf Long Island, New York, 1950. Fotografie.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૧૯૫૦, ૧૯૫૦માં ન્યૂ યોર્કના લોંગ આઇલેન્ડ પરના તેમના સ્ટુડિયોમાં હાન્સ નામુથ, જેક્સન પોલોકનું ચિત્રકામ. ફોટોગ્રાફ.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हंस नामुथ, जैक्सन पोलक, लॉन्ग आइलैंड, न्यूयॉर्क, 1950 में अपने स्टूडियो में पेंटिंग करते हुए। फोटो।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dipinge nel suo studio a Long Island, New York, 1950, 1950. Fotografia.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ハンス・ナムス、ニューヨーク州ロングアイランドのスタジオで絵を描くジャクソン・ポロック、1950 年、1950 年の写真。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한스 나무스, 잭슨 폴록이 뉴욕 롱아일랜드에 있는 자신의 스튜디오에서 그림을 그리는 모습, 1950년, 1950년. 사진.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Wêneyê Jackson Pollock li studyoya xwe li Long Island, New York, 1950, 1950. Wêne.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melukis di studionya di Long Island, New York, 1950, 1950.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1950, 1950 വർഷങ്ങളിൽ ന്യൂയോർക്കിലെ ലോംഗ് ഐലൻഡിലുള്ള തന്റെ സ്റ്റുഡിയോയിൽ ജാക്‌സൺ പൊള്ളോക്ക് വരച്ച ഹാൻസ് നമുത്തിന്റെ ചിത്രം. ഫോട്ടോ.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हान्स नामुथ, ज्याक्सन पोलकले लङ आइल्याण्ड, न्यूयोर्कमा रहेको आफ्नो स्टुडियोमा चित्रकला गर्दै, १९५०, १९५०। तस्वीर।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هانس ناموت، جیکسن پولاک په خپل سټوډیو کې د نیویارک په لانګ آیلینډ کې انځورګري کوي، ۱۹۵۰، ۱۹۵۰. عکس.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retrata Jackson Pollock pintando em seu estúdio em Long Island, Nova York, 1950. Fotografia.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ਹੰਸ ਨਮੁਥ, ਜੈਕਸਨ ਪੋਲਕ, ਨਿਊਯਾਰਕ ਦੇ ਲੌਂਗ ਆਈਲੈਂਡ 'ਤੇ ਆਪਣੇ ਸਟੂਡੀਓ ਵਿੱਚ 1950, 1950 ਵਿੱਚ ਪੇਂਟਿੰਗ ਕਰਦੇ ਹੋਏ। ਫੋਟੋ।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Ханс Намут, Джексон Поллок рисует в своей студии на Лонг-Айленде, Нью-Йорк, 1950. Фотография.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Ханс Намут, Џексон Полок слика у свом студију на Лонг Ајленду, Њујорк, 1950, 1950.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oo ku sawiran istuudiyaha Long Island, New York, 1950, 1950. Sawir.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pintando en su estudio en Long Island, Nueva York, 1950, 1950. Fotografía.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ngalukis di studio na di Long Island, York énggal, 1950, 1950. poto.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wakichora kwenye studio yake huko Long Island, New York, 1950, 1950. 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målar i sin ateljé på Long Island, New York, 1950, 1950. Fotografi.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pagpipinta sa kanyang studio sa Long Island, New York, 1950, 1950. Larawan.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ஹான்ஸ் நமுத், ஜாக்சன் பொல்லாக், நியூயார்க்கின் லாங் தீவில் உள்ள தனது ஸ்டுடியோவில் ஓவியம் வரைகிறார், 1950, 1950. புகைப்படம்.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ฮันส์ นามุธ แจ็กสัน พอลล็อค กำลังวาดภาพในสตูดิโอของเขาที่ลองไอส์แลนด์ นิวยอร์ก พ.ศ. 2493 ภาพถ่าย พ.ศ. 2493</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Jackson Pollock, 1950'de New York, Long Island'daki stüdyosunda resim yapıyor.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Ганс Намут, картина Джексона Поллока у своїй студії на Лонг-Айленді, Нью-Йорк, 1950, 1950. Фотографія.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ہنس ناموتھ، جیکسن پولاک اپنے اسٹوڈیو میں لانگ آئی لینڈ، نیویارک، 1950، 1950 میں پینٹنگ کرتے ہوئے۔ تصویر۔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Hans Namuth, bức tranh của Jackson Pollock trong xưởng vẽ của ông ở Long Island, New York, năm 1950, 1950. Ảnh chụp.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577" name="Google Shape;577;g3b0c40c6244_0_50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b0c40c6244_0_5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Record Art 11 translations in notes only,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1956, Jackson Pollock crashed his convertible while drinking and driving at a high speed. One of his passengers also died, and another was seriously injured. Don’t be like him!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Në vitin 1956, Jackson Pollock përplasi makinën e tij kabriolet ndërsa po drejtonte me shpejtësi të lartë nën ndikimin e alkoolit. Një nga pasagjerët e tij vdiq gjithashtu dhe një tjetër u plagos rëndë. Mos u bëni si ai!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እ.ኤ.አ. በ 1956 ፣ ጃክሰን ፖሎክ በከፍተኛ ፍጥነት እየጠጣ እና እየነዳ እያለ የሚቀየረውን ተበላሽቷል። ከተሳፋሪዎቹ መካከል አንዱ ህይወቱ አለፈ፣ ሌላው ደግሞ ከባድ ጉዳት ደርሶበታል። እንደ እሱ አትሁን!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في عام ١٩٥٦، تحطمت سيارة جاكسون بولوك المكشوفة وهو يقود بسرعة عالية وهو تحت تأثير الكحول. توفي أحد ركابه أيضًا، وأصيب آخر بجروح خطيرة. لا تكن مثله!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 թվականին Ջեքսոն Պոլլոքը վթարի ենթարկեց իր կաբրիոլետը՝ ալկոհոլի ազդեցության տակ մեծ արագությամբ վարելիս։ Նրա ուղևորներից մեկը նույնպես մահացավ, իսկ մյուսը ծանր վիրավորվեց։ Մի՛ նմանվեք նրան։</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El 1956, Jackson Pollock va estavellar el seu descapotable mentre conduïa begut a gran velocitat. Un dels seus passatgers també va morir i un altre va resultar greument ferit. No siguis com ell!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1956年，杰克逊·波洛克酒后驾车高速行驶，导致敞篷车发生车祸。车上一名乘客当场死亡，另一名乘客重伤。千万别学他！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In 1956 crashte Jackson Pollock met zijn cabriolet terwijl hij dronken achter het stuur zat en met hoge snelheid reed. Een van zijn passagiers overleed en een ander raakte ernstig gewond. Doe niet zoals hij!</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در سال ۱۹۵۶، جکسون پولاک در حالی که مست بود و با سرعت بالا رانندگی می‌کرد، با خودروی کروک خود تصادف کرد. یکی از سرنشینان او نیز جان باخت و دیگری به شدت مجروح شد. شما مثل او نباشید!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1956, Jackson Pollock a eu un accident de voiture avec sa décapotable alors qu'il conduisait en état d'ivresse et à grande vitesse. Un de ses passagers est décédé et un autre a été grièvement blessé. Ne faites pas comme lui !</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 verunglückte Jackson Pollock mit seinem Cabriolet, nachdem er unter Alkoholeinfluss mit überhöhter Geschwindigkeit gefahren war. Einer seiner Beifahrer kam dabei ums Leben, ein weiterer wurde schwer verletzt. Mach es nicht wie er!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૧૯૫૬માં, જેક્સન પોલોકે દારૂ પીને અને ઝડપથી ગાડી ચલાવતા સમયે પોતાનું કન્વર્ટિબલ ક્રેશ કર્યું. તેના એક મુસાફરનું પણ મૃત્યુ થયું, અને બીજા એકને ગંભીર ઈજા થઈ. તેના જેવા ન બનો!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 में, जैक्सन पोलक ने शराब पीकर तेज़ रफ़्तार से गाड़ी चलाते हुए अपनी कन्वर्टिबल कार दुर्घटनाग्रस्त कर दी। उनके एक यात्री की भी मौत हो गई और एक अन्य गंभीर रूप से घायल हो गया। उनकी तरह मत बनो!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Nel 1956, Jackson Pollock si schiantò con la sua decappottabile mentre guidava a velocità sostenuta, in stato di ebbrezza. Uno dei passeggeri morì e un altro rimase gravemente ferito. Non fate come lui!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1956年、ジャクソン・ポロックは飲酒運転でオープンカーを猛スピードで運転し、事故を起こしました。同乗者の1人が死亡、もう1人が重傷を負いました。彼のようになってはいけません！</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1956년, 잭슨 폴록은 음주 운전 중 과속으로 컨버터블을 들이받았습니다. 동승자 한 명도 사망했고, 다른 한 명은 중상을 입었습니다. 잭슨 폴록처럼 되지 마세요!</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 sala 1956an de, Jackson Pollock dema ku bi alkol diajot û bi leza bilind otomobîla xwe ya kabriolet qeza kir. Yek ji rêwiyên wî jî mir û yekî din jî bi giranî birîndar bû. Mîna wî nebe!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Pada tahun 1956, Jackson Pollock terhempas kereta tukarnya semasa minum dan memandu pada kelajuan tinggi. Seorang penumpangnya juga meninggal dunia, dan seorang lagi cedera parah. Jangan jadi seperti dia!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1956-ൽ, മദ്യപിച്ച് അമിത വേഗതയിൽ വാഹനമോടിക്കുന്നതിനിടെ ജാക്‌സൺ പൊള്ളോക്ക് തന്റെ കൺവെർട്ടിബിൾ കാർ അപകടത്തിൽപ്പെടുത്തി. അദ്ദേഹത്തിന്റെ യാത്രക്കാരിൽ ഒരാൾ മരിച്ചു, മറ്റൊരാൾക്ക് ഗുരുതരമായി പരിക്കേറ്റു. അയാളെപ്പോലെ ആകരുത്!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१९५६ मा, ज्याक्सन पोलकले मादक पदार्थ सेवन गरी तीव्र गतिमा गाडी चलाउँदा आफ्नो कन्भर्टिबल दुर्घटनाग्रस्त पारे। उनका एक यात्रुको पनि मृत्यु भयो, र अर्को एक जना गम्भीर घाइते भए। उनी जस्तो नबन!</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په ۱۹۵۶ کال کې، جیکسن پولاک خپل کنورټیبل موټر د شرابو څښلو او په لوړ سرعت موټر چلولو پرمهال ټکر کړ. د هغه یو مسافر هم مړ شو، او یو بل سخت ټپي شو. د هغه په ​​څیر مه کیږئ!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Em 1956, Jackson Pollock sofreu um acidente com seu carro conversível enquanto dirigia embriagado em alta velocidade. Um de seus passageiros morreu e outro ficou gravemente ferido. Não seja como ele!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 ਵਿੱਚ, ਜੈਕਸਨ ਪੋਲਕ ਨੇ ਸ਼ਰਾਬ ਪੀ ਕੇ ਤੇਜ਼ ਰਫ਼ਤਾਰ ਨਾਲ ਗੱਡੀ ਚਲਾਉਂਦੇ ਹੋਏ ਆਪਣੀ ਕਨਵਰਟੀਬਲ ਗੱਡੀ ਨੂੰ ਟੱਕਰ ਮਾਰ ਦਿੱਤੀ। ਉਸਦੇ ਇੱਕ ਯਾਤਰੀ ਦੀ ਵੀ ਮੌਤ ਹੋ ਗਈ, ਅਤੇ ਇੱਕ ਹੋਰ ਗੰਭੀਰ ਜ਼ਖਮੀ ਹੋ ਗਿਆ। ਉਸਦੇ ਵਰਗੇ ਨਾ ਬਣੋ!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В 1956 году Джексон Поллок разбил свой кабриолет, находясь за рулём в нетрезвом виде на высокой скорости. Один из его пассажиров погиб, а другой получил серьёзные травмы. Не будьте как 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Године 1956, Џексон Полок је разбио свој кабриолет док је возио пијан и великом брзином. Један од његових путника је такође погинуо, а други је тешко повређен. Не будите као он!</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Sannadkii 1956-kii, Jackson Pollock waxa uu shil ku galay qalabkii uu beddeli lahaa isaga oo cabbaya oo ku waday xawaare sare. Mid ka mid ah dadkii la socday ayaa isna dhintay, mid kalena dhaawac culus ayaa soo gaaray. Ha noqon isaga oo kale!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En 1956, Jackson Pollock estrelló su descapotable mientras conducía ebrio a gran velocidad. Uno de sus pasajeros falleció y otro resultó gravemente herido. ¡No imites su ejemplo!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Dina 1956, Jackson Pollock nabrak convertible na bari nginum jeung nyetir di speed tinggi. Salah sahiji panumpangna ogé maot, sareng anu sanésna luka parah. Entong sapertos anjeunna!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Mnamo 1956, Jackson Pollock aligonga kifaa chake cha kubadilisha wakati akinywa na kuendesha gari kwa mwendo wa kasi. Mmoja wa abiria wake pia alikufa, na mwingine alijeruhiwa vibaya. Usiwe kama yeye!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År 1956 kraschade Jackson Pollock sin cabriolet medan han körde rattfull i hög hastighet. En av hans passagerare dog också, och en annan skadades allvarligt. Var inte som honom!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Noong 1956, na-crash ni Jackson Pollock ang kanyang convertible habang umiinom at nagmamaneho nang napakabilis. Ang isa sa kanyang mga pasahero ay namatay din, at isa pa ang malubhang nasugatan. Huwag maging katulad niya!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 ஆம் ஆண்டு, ஜாக்சன் பொல்லாக் குடித்துவிட்டு அதிவேகமாக ஓட்டிச் சென்றபோது தனது கன்வெர்ட்டிபிள் காரை விபத்துக்குள்ளாக்கினார். அவரது பயணிகளில் ஒருவர் இறந்தார், மற்றொருவர் படுகாயமடைந்தார். அவரைப் போல இருக்காதீர்கள்!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ในปี 1956 แจ็กสัน พอลล็อก ขับรถเปิดประทุนของเขาชนขณะเมาแล้วขับด้วยความเร็วสูง ผู้โดยสารคนหนึ่งเสียชีวิต และอีกคนได้รับบาดเจ็บสาหัส อย่าเป็นเหมือนเขา!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1956'da Jackson Pollock, alkollüyken ve yüksek hızda araç kullanırken üstü açık arabasıyla kaza yaptı. Yolcularından biri hayatını kaybetti, diğeri ise ağır yaralandı. Onun gibi olmayın!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У 1956 році Джексон Поллок розбив свій кабріолет, перебуваючи за кермом у стані алкогольного сп'яніння на великій швидкості. Один з його пасажирів також загинув, а інший отримав серйозні травми. Не будьте такими, як він!</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1956 میں، جیکسن پولک نے شراب پی کر اور تیز رفتاری سے گاڑی چلاتے ہوئے اپنا کنورٹیبل کریش کر دیا۔ اس کے ایک مسافر کی بھی موت ہو گئی، اور دوسرا شدید زخمی ہو گیا۔ اس کی طرح مت بنو!</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Năm 1956, Jackson Pollock đã gây tai nạn xe mui trần khi say rượu và lái xe với tốc độ cao. Một hành khách trên xe của anh ta cũng tử vong, và một người khác bị thương nặng. Đừng giống như anh ta!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85" name="Google Shape;585;g3b0c40c6244_0_5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g3b0c40c6244_0_15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centred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One: Number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Një: Numri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ጃክሰን ፖሎክ፣ አንድ፡ ቁጥር 31፣ 1950</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جاكسون بولوك، واحد: العدد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Ջեքսոն Փոլոք, Մեկ: Թիվ 31, 1950 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One: Número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杰克逊·波洛克，《一：第31号》，1950年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Een: Nummer 31, 1950</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جکسون پولاک، یک: شماره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One : Numéro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Eins: Nummer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જેક્સન પોલોક, વન: નંબર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जैक्सन पोलक, वन: नंबर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Uno: Numero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ジャクソン・ポロック、ワン：ナンバー31、1950年</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잭슨 폴록, 1: 번호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Yek: Hejmar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Satu: Nombor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ജാക്സൺ പൊള്ളോക്ക്, ഒന്ന്: നമ്പർ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ज्याक्सन पोलक, एक: नम्बर ३१, १९५०</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جکسن پولاک، یو: ۳۱ ګڼه، ۱۹۵۰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Um: Número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ਜੈਕਸਨ ਪੋਲਕ, ਇੱਕ: ਨੰਬਰ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Джексон Поллок, «Один: Номер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Џексон Полок, један: број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Hal: Nambar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Uno: Número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Hiji: Jumlah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Mmoja: Nambari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One: Number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Isa: Numero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ஜாக்சன் பொல்லாக், ஒன்று: எண்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แจ็กสัน พอลล็อค หนึ่ง: หมายเลข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Bir: Sayı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Джексон Поллок, один: номер 31, 1950</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جیکسن پولاک، ایک: نمبر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Jackson Pollock, Một: Số 31, 1950</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592" name="Google Shape;592;g3b0c40c6244_0_150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b0c40c6244_0_5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Portrait of Barnett Newman, circa 1969. Photograph.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Portreti i Barnett Newman, rreth vitit 1969. Fotografi.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በርናርድ ጎትፍሪድ፣ የባርኔት ኒውማን የቁም ሥዕል፣ እ.ኤ.አ. በ1969 አካባቢ። ፎቶግራፍ።</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برنارد جوتفريد، صورة بارنيت نيومان، حوالي عام 1969. صورة فوتوغرافية.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Բեռնարդ Գոտֆրիդ, Բարնեթ Նյումանի դիմանկարը, մոտավորապես 1969թ.: Լուսանկար: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Retrat de Barnett Newman, circa 1969. Fotografia.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伯纳德·戈特弗里德，《巴内特·纽曼肖像》，约 1969 年。照片。</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Portret van Barnett Newman, circa 1969. Foto.</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برنارد گاتفرید، پرتره بارنت نیومن، حدود سال ۱۹۶۹. عکس.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Portrait de Barnett Newman, vers 1969. Photographie.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Porträt von Barnett Newman, um 1969. Fotografie.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બર્નાર્ડ ગોટફ્રાઇડ, બાર્નેટ ન્યુમેનનું ચિત્ર, લગભગ ૧૯૬૯. ફોટોગ્રાફ.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बर्नार्ड गॉटफ़्राइड, बार्नेट न्यूमैन का चित्र, लगभग 1969. फ़ोटो.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Ritratto di Barnett Newman, circa 1969. Fotografia.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バーナード・ゴットフリード、「バーネット・ニューマンの肖像」、1969年頃。写真。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버나드 고트프리드, 바넷 뉴먼의 초상화, 1969년경. 사진.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Portreya Barnett Newman, nêzîkî sala 1969an. Wêne.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Potret Barnett Newman, sekitar tahun 1969. Gambar.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ബെർണാഡ് ഗോട്ട്ഫ്രൈഡ്, ബാർനെറ്റ് ന്യൂമാന്റെ ഛായാചിത്രം, ഏകദേശം 1969. ഫോട്ടോഗ്രാഫ്.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बर्नार्ड गोटफ्राइड, बार्नेट न्युम्यानको चित्र, लगभग १९६९। तस्वीर।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برنارډ ګوټفریډ، د بارنیټ نیومن انځور، شاوخوا ۱۹۶۹. عکس.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Retrato de Barnett Newman, por volta de 1969. Fotografia.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ਬਰਨਾਰਡ ਗੌਟਫ੍ਰਾਈਡ, ਬਾਰਨੇਟ ਨਿਊਮੈਨ ਦਾ ਪੋਰਟਰੇਟ, ਲਗਭਗ 1969। ਫੋਟੋ।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Бернард Готфрид, Портрет Барнетта Ньюмана, около 1969 года. Фотография.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Бернард Готфрид, Портрет Барнета Њумана, око 1969. Фотографија.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Sawirka Barnett Newman, qiyaastii 1969. Sawir.</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Retrato de Barnett Newman, circa 1969. Fotografía.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Potrét Barnett Newman, kira-kira 1969. Poto.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Picha ya Barnett Newman, circa 1969. Picha.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Porträtt av Barnett Newman, cirka 1969. Fotografi.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Portrait of Barnett Newman, circa 1969. Photograph.</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பெர்னார்ட் கோட்ஃபிரைட், பார்னெட் நியூமனின் உருவப்படம், சுமார் 1969. புகைப்படம்.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ภาพเหมือนของ Barnett Newman ราวปีพ.ศ. 2512 ภาพถ่าย</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Barnett Newman'ın portresi, yaklaşık 1969. Fotoğraf.</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Бернард Готфрід, Портрет Барнетта Ньюмена, приблизно 1969 року. Фотографія.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برنارڈ گوٹفرائیڈ، بارنیٹ نیومین کا پورٹریٹ، تقریباً 1969۔ تصویر۔</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Bernard Gotfryd, Chân dung Barnett Newman, khoảng năm 1969. Ảnh chụp.</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01" name="Google Shape;601;g3b0c40c6244_0_5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b0c40c6244_0_5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10/29/2025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(Man, heroic and sublime), 1950-51. Museum of Modern Art,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(Man, heroic and sublime), 1950-51.</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(Njeriu, heroik dhe sublim), 1950-51. Muzeu i Artit Modern, Nju Jork.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ባርኔት ኒውማን, ቪር ሄሮይከስ ሱብሊሚስ (ሰው, ጀግና እና ታላቅ), 1950-51. የዘመናዊ ጥበብ ሙዚየም ፣ ኒው ዮርክ።</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بارنيت نيومان، فير هيرويكوس سوبليميس (رجل بطولي وسامي)، 1950-51. متحف الفن الحديث، نيويورك.</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(Մարդ, հերոսական և վսեմ), 1950-51: Ժամանակակից արվեստի թանգարան, Նյու Յորք.</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(L'home, heroic i sublim), 1950-51. Museu d'Art Modern, Nova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巴尼特·纽曼，Vir Heroicus Sublimis（男人，英雄和崇高），1950-51。现代艺术博物馆，纽约。</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(Man, heroïsch en subliem), 1950-51. Museum voor Moderne Kunst, New York.</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بارنت نیومن، Vir Heroicus Sublimis (انسان، قهرمانانه و عالی)، 1950-51. موزه هنرهای مدرن، نیویورک.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(L'homme, héroïque et sublime), 1950-51. Musée d'Art Moderne,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(Mensch, heroisch und erhaben), 1950-51. Museum für moderne Kunst,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બાર્નેટ ન્યુમેન, વીર હીરોઈકસ સબલીમિસ (મેન, હીરોઈક એન્ડ સબલાઈમ), 1950-51. મ્યુઝિયમ ઑફ મોર્ડન આર્ટ, ન્યુ યોર્ક.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बार्नेट न्यूमैन, वीर हीरोइकस सब्लिमिस (मनुष्य, वीर और उदात्त), 1950-51। आधुनिक कला संग्रहालय, न्यूयॉर्क।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(L'uomo eroico e sublime), 1950-51. Museo d'Arte Moderna,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バーネット・ニューマン、Vir Heroicus Sublimis（人間、英雄的かつ崇高）、1950～51年。ニューヨーク近代美術館。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바넷 뉴먼, Vir Heroicus Sublimis(인간, 영웅적이고 숭고한), 1950-51. 뉴욕 현대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(Mirov, qehreman û bilind), 1950-51. Muzeya Hunera Nûjen,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(Manusia, heroik dan agung), 1950-51. Muzium Seni Moden,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ബാർനെറ്റ് ന്യൂമാൻ, വീർ ഹീറോയിക്കസ് സബ്ലിമിസ് (മനുഷ്യൻ, വീരൻ, ഉദാത്തം), 1950-51. മ്യൂസിയം ഓഫ് മോഡേൺ ആർട്ട്, ന്യൂയോർക്ക്.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बार्नेट न्यूमैन, वीर हिरोइकस सबलिमिस (मानिस, वीर र उदात्त), 1950-51। आधुनिक कला संग्रहालय, न्यूयोर्क।</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بارنیټ نیومن، ویر هیرویکوس سبلیمیس (سړی، اتل او عالي)، 1950-51. د عصري هنر میوزیم، نیویارک.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(Homem, heróico e sublime), 1950-51. Museu de Arte Moderna, Nova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ਬਰਨੇਟ ਨਿਊਮੈਨ, ਵੀਰ ਹੀਰੋਇਕਸ ਸਬਲਿਮਿਸ (ਮਨੁੱਖ, ਬਹਾਦਰੀ ਅਤੇ ਸ੍ਰੇਸ਼ਟ), 1950-51। ਆਧੁਨਿਕ ਕਲਾ ਦਾ ਅਜਾਇਬ ਘਰ, ਨਿਊਯਾਰਕ।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Барнетт Ньюман, Vir Heroicus Sublimis (Человек, героический и возвышенный), 1950–51. Музей современного искусства, Нью-Йорк.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Барнет Њумен, Вир Хероицус Сублимис (Човек, херојски и узвишени), 1950-51. Музеј модерне уметности, Њујорк.</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(Nin, geesinimo iyo sharaf leh), 1950-51. Matxafka Farshaxanka Casriga ah,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(El hombre heroico y sublime), 1950-51. Museo de Arte Moderno, Nueva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(Man, heroik jeung luhur), 1950-51. Museum of Art Modern, York énggal.</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(Mtu, shujaa na mtukufu), 1950-51. Makumbusho ya Sanaa ya Kisasa,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(Man, heroisk och sublim), 1950-51. Museum of Modern Art,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(Tao, kabayanihan at dakila), 1950-51. Museo ng Makabagong Sining,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பார்னெட் நியூமன், வீர் ஹீரோயிசஸ் சப்லிமிஸ் (மனிதன், வீரம் மற்றும் உன்னதமானது), 1950-51. மியூசியம் ஆஃப் மாடர்ன் ஆர்ட், நியூயார்க்.</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(ชายผู้กล้าหาญและประเสริฐ), 1950-51 พิพิธภัณฑ์ศิลปะสมัยใหม่นิวยอร์ก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(İnsan, kahraman ve yüce), 1950-51. Modern Sanat Müzesi,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Барнет Ньюман, Vir Heroicus Sublimis (Людина, героїчна та піднесена), 1950-51. Музей сучасного мистецтва, Нью-Йорк.</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بارنیٹ نیومین، ویر ہیروکس سبلیمس (انسان، بہادر اور شاندار)، 1950-51۔ میوزیم آف ماڈرن آرٹ، نیویارک۔</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Vir Heroicus Sublimis (Con người, anh hùng và cao siêu), 1950-51. Bảo tàng nghệ thuật hiện đại, New York.</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09" name="Google Shape;609;g3b0c40c6244_0_5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b0c40c6244_0_16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Current Art 11 languages shortened next to English,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Acrylic on canvas, 540 cm × 240 cm, National Gallery of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Shortened text:</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Acrylic on canvas, 540 cm × 240 cm.</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Akrilik në pëlhurë, 540 cm × 240 cm, Galeria Kombëtare e Kanadasë.</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ባርኔት ኒውማን, የእሳት ድምጽ, 1967. በሸራ ላይ አክሬሊክስ, 540 ሴሜ × 240 ሴ.ሜ, የካናዳ ብሔራዊ ጋለሪ.</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بارنيت نيومان، صوت النار، 1967. أكريليك على قماش، 540 سم × 240 سم، المعرض الوطني الكندي.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Ակրիլ կտավի վրա, 540 սմ × 240 սմ, Կանադայի ազգային պատկերասրահ: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Acrílic sobre tela, 540 cm × 240 cm, National Gallery of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巴内特·纽曼，《火之声》，1967 年。布面丙烯画，540 厘米 × 240 厘米，加拿大国家美术馆。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 op doek, 540 cm × 240 cm, National Gallery of Canada.</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بارنت نیومن، صدای آتش، 1967. اکریلیک روی بوم، 540 سانتی متر × 240 سانتی متر، گالری ملی کانادا.</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Acrylique sur toile, 540 cm × 240 cm, Musée des beaux-arts du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 auf Leinwand, 540 cm × 240 cm, National Gallery of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બાર્નેટ ન્યુમેન, વોઈસ ઓફ ફાયર, 1967. કેનવાસ પર એક્રેલિક, 540 સેમી × 240 સેમી, કેનેડાની નેશનલ ગેલેરી.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बार्नेट न्यूमैन, वॉयस ऑफ फायर, 1967. कैनवास पर ऐक्रेलिक, 540 सेमी × 240 सेमी, कनाडा की राष्ट्रीय गैलरी।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Acrilico su tela, 540 cm × 240 cm, National Gallery of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バーネット・ニューマン、『炎の声』、1967年。キャンバスにアクリル、540 cm × 240 cm、カナダ国立美術館。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바넷 뉴먼, Voice of Fire, 1967. 캔버스에 아크릴, 540cm × 240cm, 캐나다 국립 미술관.</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Dengê Agir, 1967. Acrylic on canvas, 540 cm × 240 cm, Galeriya Neteweyî ya Kanada.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Suara Api, 1967. Akrilik pada kanvas, 540 cm × 240 cm, Galeri Nasional Kanada.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ബാർനെറ്റ് ന്യൂമാൻ, വോയ്സ് ഓഫ് ഫയർ, 1967. ക്യാൻവാസിൽ അക്രിലിക്, 540 cm × 240 cm, നാഷണൽ ഗാലറി ഓഫ് കാനഡ.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बार्नेट न्यूम्यान, भ्वाइस अफ फायर, 1967। क्यानभासमा एक्रिलिक, 540 सेमी × 240 सेमी, क्यानाडाको राष्ट्रिय ग्यालेरी।</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بارنیټ نیومن، د اور غږ، 1967. اکریلیک پر کینوس، 540 سانتي متره × 240 سانتي متره، د کاناډا ملي ګالري.</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Voz do Fogo, 1967. Acrílico sobre tela, 540 cm × 240 cm, Galeria Nacional do Canadá.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ਬਰਨੇਟ ਨਿਊਮੈਨ, ਵਾਇਸ ਆਫ਼ ਫਾਇਰ, 1967. ਕੈਨਵਸ ਉੱਤੇ ਐਕ੍ਰੀਲਿਕ, 540 ਸੈਂਟੀਮੀਟਰ × 240 ਸੈਂਟੀਮੀਟਰ, ਕੈਨੇਡਾ ਦੀ ਨੈਸ਼ਨਲ ਗੈਲਰੀ।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Барнетт Ньюман, Голос огня, 1967. Акрил на холсте, 540 см × 240 см, Национальная галерея Канады.</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Барнет Њуман, Глас ватре, 1967. Акрил на платну, 540 цм × 240 цм, Национална галерија Канаде.</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Codka Dabka, 1967. Acrylic on canvas, 540 cm × 240 cm, National Gallery ee Kanada.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Voz de fuego, 1967. Acrílico sobre lienzo, 540 cm × 240 cm, Galería Nacional de Canadá.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Sora seuneu, 1967. Acrylic dina kanvas, 540 cm × 240 cm, Galeri Nasional Kanada.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Sauti ya Moto, 1967. Acrylic kwenye turubai, 540 cm × 240 cm, Nyumba ya sanaa ya Taifa ya Kanada.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Akryl på duk, 540 cm × 240 cm, National Gallery of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Acrylic sa canvas, 540 cm × 240 cm, National Gallery of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பார்னெட் நியூமன், வாய்ஸ் ஆஃப் ஃபயர், 1967. அக்ரிலிக் ஆன் கேன்வாஸ், 540 செ.மீ × 240 செ.மீ., நேஷனல் கேலரி ஆஃப் கனடா.</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2510 อะคริลิกบนผ้าใบ 540 ซม. × 240 ซม. หอศิลป์แห่งชาติแคนาดา</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Ateşin Sesi, 1967. Tuval üzerine akrilik, 540 cm × 240 cm, Kanada Ulusal Galerisi.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Барнет Ньюман, Голос вогню, 1967. Акрил на полотні, 540 см × 240 см, Національна галерея Канади.</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بارنیٹ نیومین، وائس آف فائر، 1967۔ کینوس پر ایکریلک، 540 سینٹی میٹر × 240 سینٹی میٹر، کینیڈا کی نیشنل گیلری۔</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Barnett Newman, Voice of Fire, 1967. Acrylic trên vải, 540 cm × 240 cm, Phòng trưng bày Quốc gia Canada.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b="1" sz="900">
              <a:solidFill>
                <a:schemeClr val="dk1"/>
              </a:solidFill>
              <a:latin typeface="Open Sans"/>
              <a:ea typeface="Open Sans"/>
              <a:cs typeface="Open Sans"/>
              <a:sym typeface="Open Sans"/>
            </a:endParaRPr>
          </a:p>
          <a:p>
            <a:pPr indent="0" lvl="0" marL="0" rtl="0" algn="l">
              <a:spcBef>
                <a:spcPts val="0"/>
              </a:spcBef>
              <a:spcAft>
                <a:spcPts val="0"/>
              </a:spcAft>
              <a:buNone/>
            </a:pPr>
            <a:r>
              <a:t/>
            </a:r>
            <a:endParaRPr b="1" sz="900">
              <a:solidFill>
                <a:schemeClr val="dk1"/>
              </a:solidFill>
              <a:latin typeface="Open Sans"/>
              <a:ea typeface="Open Sans"/>
              <a:cs typeface="Open Sans"/>
              <a:sym typeface="Open Sans"/>
            </a:endParaRPr>
          </a:p>
        </p:txBody>
      </p:sp>
      <p:sp>
        <p:nvSpPr>
          <p:cNvPr id="617" name="Google Shape;617;g3b0c40c6244_0_166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b0c40c6244_0_5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All grade 11 languages in three columns, Summer 2025 generated on 8/9/2025</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shqiptare - Albanian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Abstraksioni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አማርኛ - Amharic</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ረቂቅ</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عربي - Arabic</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التجريد</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հայերեն - Armenian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Աբստրակցիա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Català - Catalan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中文 - Chinese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Nederlands - Dutch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Abstractie</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فارسی - Farsi</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انتزاع</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Français - French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Deutsch - German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ગુજરાતી - Gujarati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એબ્સ્ટ્રેક્શન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हिंदी - Hindi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मतिहीनता</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Italiano - Italian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Astrazione</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日本語 - Japanese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抽象化</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한국어 - Korean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추출</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Kurdî - Kurdish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Melayu - Malay</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മലയാളം - Malayalam</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അമൂർത്തീകരണം</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नेपाली - Nepali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अमूर्तता</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پښتو - Pashto</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خلاصون</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Português - Portuguese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Abstração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ਪੰਜਾਬੀ - Punjabi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ਐਬਸਟਰੈਕਸ਼ਨ</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Русский - Russian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Абстракция</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српски - Serbian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Апстракција</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Soomaali - Somali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Español - Spanish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Abstracción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basa Sunda - Sundanese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Abstraksi</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kiswahili - Swahili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Ufupisho</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svenska - Swedish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Abstraktion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Tagalog</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Abstraction</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தமிழ் - Tamil</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சுருக்கம்</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แบบไทย - Thai</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การแยกส่วน</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Türkçe - Turkish</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Soyutlama</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Українська - Ukrainian</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Абстракція</a:t>
            </a:r>
            <a:endParaRPr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اردو - Urdu</a:t>
            </a:r>
            <a:endParaRPr b="1" sz="900">
              <a:solidFill>
                <a:schemeClr val="dk1"/>
              </a:solidFill>
              <a:latin typeface="Open Sans"/>
              <a:ea typeface="Open Sans"/>
              <a:cs typeface="Open Sans"/>
              <a:sym typeface="Open Sans"/>
            </a:endParaRPr>
          </a:p>
          <a:p>
            <a:pPr indent="0" lvl="0" marL="0" rtl="1" algn="r">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خلاصہ</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b="1" lang="en" sz="900">
                <a:solidFill>
                  <a:schemeClr val="dk1"/>
                </a:solidFill>
                <a:latin typeface="Open Sans"/>
                <a:ea typeface="Open Sans"/>
                <a:cs typeface="Open Sans"/>
                <a:sym typeface="Open Sans"/>
              </a:rPr>
              <a:t>Tiếng Việt - Vietnamese</a:t>
            </a:r>
            <a:endParaRPr b="1"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00">
                <a:solidFill>
                  <a:schemeClr val="dk1"/>
                </a:solidFill>
                <a:latin typeface="Open Sans"/>
                <a:ea typeface="Open Sans"/>
                <a:cs typeface="Open Sans"/>
                <a:sym typeface="Open Sans"/>
              </a:rPr>
              <a:t>Sự trừu tượng</a:t>
            </a:r>
            <a:endParaRPr sz="900">
              <a:solidFill>
                <a:schemeClr val="dk1"/>
              </a:solidFill>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
        <p:nvSpPr>
          <p:cNvPr id="625" name="Google Shape;625;g3b0c40c6244_0_5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1dd3b328fff_0_38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1dd3b328fff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3b0c40c6244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3b0c40c624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75c5a9ac64_0_117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42" name="Google Shape;642;g275c5a9ac64_0_1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1dd3b328fff_0_168: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1dd3b328fff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b690351abb_0_0: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15" name="Google Shape;315;g1b690351ab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21601103fe6_0_116: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21601103fe6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1dd3b328fff_0_499:notes"/>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1dd3b328fff_0_4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grpSp>
        <p:nvGrpSpPr>
          <p:cNvPr id="10" name="Google Shape;10;p2"/>
          <p:cNvGrpSpPr/>
          <p:nvPr/>
        </p:nvGrpSpPr>
        <p:grpSpPr>
          <a:xfrm>
            <a:off x="4350279" y="3807170"/>
            <a:ext cx="443589" cy="140843"/>
            <a:chOff x="4137525" y="2915950"/>
            <a:chExt cx="869100" cy="207000"/>
          </a:xfrm>
        </p:grpSpPr>
        <p:sp>
          <p:nvSpPr>
            <p:cNvPr id="11" name="Google Shape;11;p2"/>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671258" y="1321067"/>
            <a:ext cx="7801500" cy="2306700"/>
          </a:xfrm>
          <a:prstGeom prst="rect">
            <a:avLst/>
          </a:prstGeom>
        </p:spPr>
        <p:txBody>
          <a:bodyPr anchorCtr="0" anchor="b" bIns="91425" lIns="91425" spcFirstLastPara="1" rIns="91425" wrap="square" tIns="91425">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5" name="Google Shape;15;p2"/>
          <p:cNvSpPr txBox="1"/>
          <p:nvPr>
            <p:ph idx="1" type="subTitle"/>
          </p:nvPr>
        </p:nvSpPr>
        <p:spPr>
          <a:xfrm>
            <a:off x="671250" y="4233168"/>
            <a:ext cx="7801500" cy="10569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6" name="Google Shape;16;p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4304567"/>
            <a:ext cx="8520600" cy="17343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55" name="Shape 55"/>
        <p:cNvGrpSpPr/>
        <p:nvPr/>
      </p:nvGrpSpPr>
      <p:grpSpPr>
        <a:xfrm>
          <a:off x="0" y="0"/>
          <a:ext cx="0" cy="0"/>
          <a:chOff x="0" y="0"/>
          <a:chExt cx="0" cy="0"/>
        </a:xfrm>
      </p:grpSpPr>
      <p:sp>
        <p:nvSpPr>
          <p:cNvPr id="56" name="Google Shape;56;p13"/>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rtl="0" algn="ctr">
              <a:spcBef>
                <a:spcPts val="0"/>
              </a:spcBef>
              <a:spcAft>
                <a:spcPts val="0"/>
              </a:spcAft>
              <a:buSzPts val="3000"/>
              <a:buNone/>
              <a:defRPr b="0" i="0" sz="6000" u="none" cap="none" strike="noStrike">
                <a:solidFill>
                  <a:schemeClr val="dk2"/>
                </a:solidFill>
                <a:latin typeface="Arial"/>
                <a:ea typeface="Arial"/>
                <a:cs typeface="Arial"/>
                <a:sym typeface="Arial"/>
              </a:defRPr>
            </a:lvl1pPr>
            <a:lvl2pPr indent="0" lvl="1"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2pPr>
            <a:lvl3pPr indent="0" lvl="2"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3pPr>
            <a:lvl4pPr indent="0" lvl="3"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4pPr>
            <a:lvl5pPr indent="0" lvl="4" marL="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5pPr>
            <a:lvl6pPr indent="0" lvl="5" marL="4572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6pPr>
            <a:lvl7pPr indent="0" lvl="6" marL="9144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7pPr>
            <a:lvl8pPr indent="0" lvl="7" marL="13716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8pPr>
            <a:lvl9pPr indent="0" lvl="8" marL="1828800" marR="0" rtl="0" algn="ctr">
              <a:spcBef>
                <a:spcPts val="0"/>
              </a:spcBef>
              <a:spcAft>
                <a:spcPts val="0"/>
              </a:spcAft>
              <a:buSzPts val="3000"/>
              <a:buNone/>
              <a:defRPr b="0" i="0" sz="4400" u="none" cap="none" strike="noStrike">
                <a:solidFill>
                  <a:schemeClr val="dk2"/>
                </a:solidFill>
                <a:latin typeface="Arial"/>
                <a:ea typeface="Arial"/>
                <a:cs typeface="Arial"/>
                <a:sym typeface="Arial"/>
              </a:defRPr>
            </a:lvl9pPr>
          </a:lstStyle>
          <a:p/>
        </p:txBody>
      </p:sp>
      <p:sp>
        <p:nvSpPr>
          <p:cNvPr id="57" name="Google Shape;57;p13"/>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480"/>
              </a:spcBef>
              <a:spcAft>
                <a:spcPts val="0"/>
              </a:spcAft>
              <a:buClr>
                <a:schemeClr val="dk1"/>
              </a:buClr>
              <a:buSzPts val="1800"/>
              <a:buFont typeface="Arial"/>
              <a:buNone/>
              <a:defRPr b="0" i="0" sz="2400" u="none" cap="none" strike="noStrike">
                <a:solidFill>
                  <a:schemeClr val="dk1"/>
                </a:solidFill>
                <a:latin typeface="Arial"/>
                <a:ea typeface="Arial"/>
                <a:cs typeface="Arial"/>
                <a:sym typeface="Arial"/>
              </a:defRPr>
            </a:lvl1pPr>
            <a:lvl2pPr indent="-228600" lvl="1" marL="914400" marR="0" rtl="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2pPr>
            <a:lvl3pPr indent="-228600" lvl="2" marL="1371600" marR="0" rtl="0" algn="l">
              <a:spcBef>
                <a:spcPts val="360"/>
              </a:spcBef>
              <a:spcAft>
                <a:spcPts val="0"/>
              </a:spcAft>
              <a:buClr>
                <a:schemeClr val="dk1"/>
              </a:buClr>
              <a:buSzPts val="1400"/>
              <a:buFont typeface="Arial"/>
              <a:buNone/>
              <a:defRPr b="0" i="0" sz="1800" u="none" cap="none" strike="noStrike">
                <a:solidFill>
                  <a:schemeClr val="dk1"/>
                </a:solidFill>
                <a:latin typeface="Arial"/>
                <a:ea typeface="Arial"/>
                <a:cs typeface="Arial"/>
                <a:sym typeface="Arial"/>
              </a:defRPr>
            </a:lvl3pPr>
            <a:lvl4pPr indent="-228600" lvl="3" marL="18288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4pPr>
            <a:lvl5pPr indent="-228600" lvl="4" marL="2286000" marR="0" rtl="0" algn="l">
              <a:spcBef>
                <a:spcPts val="32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6pPr>
            <a:lvl7pPr indent="-228600" lvl="6" marL="32004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7pPr>
            <a:lvl8pPr indent="-228600" lvl="7" marL="3657600" marR="0" rtl="0" algn="l">
              <a:lnSpc>
                <a:spcPct val="90000"/>
              </a:lnSpc>
              <a:spcBef>
                <a:spcPts val="1600"/>
              </a:spcBef>
              <a:spcAft>
                <a:spcPts val="0"/>
              </a:spcAft>
              <a:buClr>
                <a:schemeClr val="dk1"/>
              </a:buClr>
              <a:buSzPts val="1400"/>
              <a:buFont typeface="Arial"/>
              <a:buNone/>
              <a:defRPr b="0" i="0" sz="1600" u="none" cap="none" strike="noStrike">
                <a:solidFill>
                  <a:schemeClr val="dk1"/>
                </a:solidFill>
                <a:latin typeface="Arial"/>
                <a:ea typeface="Arial"/>
                <a:cs typeface="Arial"/>
                <a:sym typeface="Arial"/>
              </a:defRPr>
            </a:lvl8pPr>
            <a:lvl9pPr indent="-228600" lvl="8" marL="4114800" marR="0" rtl="0" algn="l">
              <a:lnSpc>
                <a:spcPct val="90000"/>
              </a:lnSpc>
              <a:spcBef>
                <a:spcPts val="1600"/>
              </a:spcBef>
              <a:spcAft>
                <a:spcPts val="1600"/>
              </a:spcAft>
              <a:buClr>
                <a:schemeClr val="dk1"/>
              </a:buClr>
              <a:buSzPts val="1400"/>
              <a:buFont typeface="Arial"/>
              <a:buNone/>
              <a:defRPr b="0" i="0" sz="1600" u="none" cap="none" strike="noStrike">
                <a:solidFill>
                  <a:schemeClr val="dk1"/>
                </a:solidFill>
                <a:latin typeface="Arial"/>
                <a:ea typeface="Arial"/>
                <a:cs typeface="Arial"/>
                <a:sym typeface="Arial"/>
              </a:defRPr>
            </a:lvl9pPr>
          </a:lstStyle>
          <a:p/>
        </p:txBody>
      </p:sp>
      <p:sp>
        <p:nvSpPr>
          <p:cNvPr id="58" name="Google Shape;58;p1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9" name="Google Shape;59;p1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0" name="Google Shape;60;p1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sz="1000">
              <a:solidFill>
                <a:schemeClr val="accent3"/>
              </a:solidFill>
              <a:latin typeface="Average"/>
              <a:ea typeface="Average"/>
              <a:cs typeface="Average"/>
              <a:sym typeface="Average"/>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5" name="Shape 65"/>
        <p:cNvGrpSpPr/>
        <p:nvPr/>
      </p:nvGrpSpPr>
      <p:grpSpPr>
        <a:xfrm>
          <a:off x="0" y="0"/>
          <a:ext cx="0" cy="0"/>
          <a:chOff x="0" y="0"/>
          <a:chExt cx="0" cy="0"/>
        </a:xfrm>
      </p:grpSpPr>
      <p:grpSp>
        <p:nvGrpSpPr>
          <p:cNvPr id="66" name="Google Shape;66;p15"/>
          <p:cNvGrpSpPr/>
          <p:nvPr/>
        </p:nvGrpSpPr>
        <p:grpSpPr>
          <a:xfrm>
            <a:off x="4350279" y="3807170"/>
            <a:ext cx="443589" cy="140843"/>
            <a:chOff x="4137525" y="2915950"/>
            <a:chExt cx="869100" cy="207000"/>
          </a:xfrm>
        </p:grpSpPr>
        <p:sp>
          <p:nvSpPr>
            <p:cNvPr id="67" name="Google Shape;67;p15"/>
            <p:cNvSpPr/>
            <p:nvPr/>
          </p:nvSpPr>
          <p:spPr>
            <a:xfrm>
              <a:off x="446857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a:off x="47996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a:off x="4137525" y="2915950"/>
              <a:ext cx="207000" cy="2070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0" name="Google Shape;70;p15"/>
          <p:cNvSpPr txBox="1"/>
          <p:nvPr>
            <p:ph type="ctrTitle"/>
          </p:nvPr>
        </p:nvSpPr>
        <p:spPr>
          <a:xfrm>
            <a:off x="671258" y="1321067"/>
            <a:ext cx="7801500" cy="2306700"/>
          </a:xfrm>
          <a:prstGeom prst="rect">
            <a:avLst/>
          </a:prstGeom>
        </p:spPr>
        <p:txBody>
          <a:bodyPr anchorCtr="0" anchor="b"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71" name="Google Shape;71;p15"/>
          <p:cNvSpPr txBox="1"/>
          <p:nvPr>
            <p:ph idx="1" type="subTitle"/>
          </p:nvPr>
        </p:nvSpPr>
        <p:spPr>
          <a:xfrm>
            <a:off x="671250" y="4233168"/>
            <a:ext cx="7801500" cy="10569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72" name="Google Shape;72;p1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3" name="Shape 73"/>
        <p:cNvGrpSpPr/>
        <p:nvPr/>
      </p:nvGrpSpPr>
      <p:grpSpPr>
        <a:xfrm>
          <a:off x="0" y="0"/>
          <a:ext cx="0" cy="0"/>
          <a:chOff x="0" y="0"/>
          <a:chExt cx="0" cy="0"/>
        </a:xfrm>
      </p:grpSpPr>
      <p:sp>
        <p:nvSpPr>
          <p:cNvPr id="74" name="Google Shape;74;p16"/>
          <p:cNvSpPr txBox="1"/>
          <p:nvPr>
            <p:ph type="title"/>
          </p:nvPr>
        </p:nvSpPr>
        <p:spPr>
          <a:xfrm>
            <a:off x="671250" y="2855000"/>
            <a:ext cx="7852200" cy="11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75" name="Google Shape;75;p16"/>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6" name="Shape 76"/>
        <p:cNvGrpSpPr/>
        <p:nvPr/>
      </p:nvGrpSpPr>
      <p:grpSpPr>
        <a:xfrm>
          <a:off x="0" y="0"/>
          <a:ext cx="0" cy="0"/>
          <a:chOff x="0" y="0"/>
          <a:chExt cx="0" cy="0"/>
        </a:xfrm>
      </p:grpSpPr>
      <p:sp>
        <p:nvSpPr>
          <p:cNvPr id="77" name="Google Shape;77;p17"/>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78" name="Google Shape;78;p17"/>
          <p:cNvSpPr txBox="1"/>
          <p:nvPr>
            <p:ph idx="1" type="body"/>
          </p:nvPr>
        </p:nvSpPr>
        <p:spPr>
          <a:xfrm>
            <a:off x="311700" y="1536633"/>
            <a:ext cx="8520600" cy="455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17"/>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0" name="Shape 80"/>
        <p:cNvGrpSpPr/>
        <p:nvPr/>
      </p:nvGrpSpPr>
      <p:grpSpPr>
        <a:xfrm>
          <a:off x="0" y="0"/>
          <a:ext cx="0" cy="0"/>
          <a:chOff x="0" y="0"/>
          <a:chExt cx="0" cy="0"/>
        </a:xfrm>
      </p:grpSpPr>
      <p:sp>
        <p:nvSpPr>
          <p:cNvPr id="81" name="Google Shape;81;p18"/>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2" name="Google Shape;82;p18"/>
          <p:cNvSpPr txBox="1"/>
          <p:nvPr>
            <p:ph idx="1" type="body"/>
          </p:nvPr>
        </p:nvSpPr>
        <p:spPr>
          <a:xfrm>
            <a:off x="3117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3" name="Google Shape;83;p18"/>
          <p:cNvSpPr txBox="1"/>
          <p:nvPr>
            <p:ph idx="2" type="body"/>
          </p:nvPr>
        </p:nvSpPr>
        <p:spPr>
          <a:xfrm>
            <a:off x="4832400" y="1536633"/>
            <a:ext cx="3999900" cy="4555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84" name="Google Shape;84;p18"/>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9"/>
          <p:cNvSpPr txBox="1"/>
          <p:nvPr>
            <p:ph type="title"/>
          </p:nvPr>
        </p:nvSpPr>
        <p:spPr>
          <a:xfrm>
            <a:off x="311700" y="593367"/>
            <a:ext cx="8520600" cy="7635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87" name="Google Shape;87;p19"/>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88" name="Shape 88"/>
        <p:cNvGrpSpPr/>
        <p:nvPr/>
      </p:nvGrpSpPr>
      <p:grpSpPr>
        <a:xfrm>
          <a:off x="0" y="0"/>
          <a:ext cx="0" cy="0"/>
          <a:chOff x="0" y="0"/>
          <a:chExt cx="0" cy="0"/>
        </a:xfrm>
      </p:grpSpPr>
      <p:sp>
        <p:nvSpPr>
          <p:cNvPr id="89" name="Google Shape;89;p20"/>
          <p:cNvSpPr txBox="1"/>
          <p:nvPr>
            <p:ph type="title"/>
          </p:nvPr>
        </p:nvSpPr>
        <p:spPr>
          <a:xfrm>
            <a:off x="311700" y="740800"/>
            <a:ext cx="2808000" cy="1007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0" name="Google Shape;90;p20"/>
          <p:cNvSpPr txBox="1"/>
          <p:nvPr>
            <p:ph idx="1" type="body"/>
          </p:nvPr>
        </p:nvSpPr>
        <p:spPr>
          <a:xfrm>
            <a:off x="311700" y="1852800"/>
            <a:ext cx="2808000" cy="42393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91" name="Google Shape;91;p20"/>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92" name="Shape 92"/>
        <p:cNvGrpSpPr/>
        <p:nvPr/>
      </p:nvGrpSpPr>
      <p:grpSpPr>
        <a:xfrm>
          <a:off x="0" y="0"/>
          <a:ext cx="0" cy="0"/>
          <a:chOff x="0" y="0"/>
          <a:chExt cx="0" cy="0"/>
        </a:xfrm>
      </p:grpSpPr>
      <p:sp>
        <p:nvSpPr>
          <p:cNvPr id="93" name="Google Shape;93;p21"/>
          <p:cNvSpPr txBox="1"/>
          <p:nvPr>
            <p:ph type="title"/>
          </p:nvPr>
        </p:nvSpPr>
        <p:spPr>
          <a:xfrm>
            <a:off x="490250" y="701800"/>
            <a:ext cx="6227100" cy="54543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94" name="Google Shape;94;p21"/>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3"/>
          <p:cNvSpPr txBox="1"/>
          <p:nvPr>
            <p:ph type="title"/>
          </p:nvPr>
        </p:nvSpPr>
        <p:spPr>
          <a:xfrm>
            <a:off x="671250" y="2855000"/>
            <a:ext cx="7852200" cy="11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9" name="Google Shape;19;p3"/>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5" name="Shape 95"/>
        <p:cNvGrpSpPr/>
        <p:nvPr/>
      </p:nvGrpSpPr>
      <p:grpSpPr>
        <a:xfrm>
          <a:off x="0" y="0"/>
          <a:ext cx="0" cy="0"/>
          <a:chOff x="0" y="0"/>
          <a:chExt cx="0" cy="0"/>
        </a:xfrm>
      </p:grpSpPr>
      <p:sp>
        <p:nvSpPr>
          <p:cNvPr id="96" name="Google Shape;96;p22"/>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97" name="Google Shape;97;p22"/>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98" name="Google Shape;98;p22"/>
          <p:cNvSpPr txBox="1"/>
          <p:nvPr>
            <p:ph type="title"/>
          </p:nvPr>
        </p:nvSpPr>
        <p:spPr>
          <a:xfrm>
            <a:off x="265500" y="1441867"/>
            <a:ext cx="4045200" cy="228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99" name="Google Shape;99;p22"/>
          <p:cNvSpPr txBox="1"/>
          <p:nvPr>
            <p:ph idx="1" type="subTitle"/>
          </p:nvPr>
        </p:nvSpPr>
        <p:spPr>
          <a:xfrm>
            <a:off x="265500" y="3793601"/>
            <a:ext cx="4045200" cy="17940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100" name="Google Shape;100;p22"/>
          <p:cNvSpPr txBox="1"/>
          <p:nvPr>
            <p:ph idx="2" type="body"/>
          </p:nvPr>
        </p:nvSpPr>
        <p:spPr>
          <a:xfrm>
            <a:off x="4939500" y="965600"/>
            <a:ext cx="3837000" cy="49269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101" name="Google Shape;101;p22"/>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2" name="Shape 102"/>
        <p:cNvGrpSpPr/>
        <p:nvPr/>
      </p:nvGrpSpPr>
      <p:grpSpPr>
        <a:xfrm>
          <a:off x="0" y="0"/>
          <a:ext cx="0" cy="0"/>
          <a:chOff x="0" y="0"/>
          <a:chExt cx="0" cy="0"/>
        </a:xfrm>
      </p:grpSpPr>
      <p:sp>
        <p:nvSpPr>
          <p:cNvPr id="103" name="Google Shape;103;p23"/>
          <p:cNvSpPr txBox="1"/>
          <p:nvPr>
            <p:ph idx="1" type="body"/>
          </p:nvPr>
        </p:nvSpPr>
        <p:spPr>
          <a:xfrm>
            <a:off x="311700" y="5640767"/>
            <a:ext cx="5998800" cy="8067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104" name="Google Shape;104;p23"/>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5" name="Shape 105"/>
        <p:cNvGrpSpPr/>
        <p:nvPr/>
      </p:nvGrpSpPr>
      <p:grpSpPr>
        <a:xfrm>
          <a:off x="0" y="0"/>
          <a:ext cx="0" cy="0"/>
          <a:chOff x="0" y="0"/>
          <a:chExt cx="0" cy="0"/>
        </a:xfrm>
      </p:grpSpPr>
      <p:sp>
        <p:nvSpPr>
          <p:cNvPr id="106" name="Google Shape;106;p24"/>
          <p:cNvSpPr txBox="1"/>
          <p:nvPr>
            <p:ph hasCustomPrompt="1" type="title"/>
          </p:nvPr>
        </p:nvSpPr>
        <p:spPr>
          <a:xfrm>
            <a:off x="311700" y="1673700"/>
            <a:ext cx="8520600" cy="25209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7" name="Google Shape;107;p24"/>
          <p:cNvSpPr txBox="1"/>
          <p:nvPr>
            <p:ph idx="1" type="body"/>
          </p:nvPr>
        </p:nvSpPr>
        <p:spPr>
          <a:xfrm>
            <a:off x="311700" y="4304567"/>
            <a:ext cx="8520600" cy="17343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108" name="Google Shape;108;p24"/>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9" name="Shape 109"/>
        <p:cNvGrpSpPr/>
        <p:nvPr/>
      </p:nvGrpSpPr>
      <p:grpSpPr>
        <a:xfrm>
          <a:off x="0" y="0"/>
          <a:ext cx="0" cy="0"/>
          <a:chOff x="0" y="0"/>
          <a:chExt cx="0" cy="0"/>
        </a:xfrm>
      </p:grpSpPr>
      <p:sp>
        <p:nvSpPr>
          <p:cNvPr id="110" name="Google Shape;110;p25"/>
          <p:cNvSpPr txBox="1"/>
          <p:nvPr>
            <p:ph idx="12" type="sldNum"/>
          </p:nvPr>
        </p:nvSpPr>
        <p:spPr>
          <a:xfrm>
            <a:off x="8490250" y="6241346"/>
            <a:ext cx="548700" cy="5247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7" name="Shape 117"/>
        <p:cNvGrpSpPr/>
        <p:nvPr/>
      </p:nvGrpSpPr>
      <p:grpSpPr>
        <a:xfrm>
          <a:off x="0" y="0"/>
          <a:ext cx="0" cy="0"/>
          <a:chOff x="0" y="0"/>
          <a:chExt cx="0" cy="0"/>
        </a:xfrm>
      </p:grpSpPr>
      <p:sp>
        <p:nvSpPr>
          <p:cNvPr id="118" name="Google Shape;118;p2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9" name="Google Shape;119;p2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2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21" name="Shape 121"/>
        <p:cNvGrpSpPr/>
        <p:nvPr/>
      </p:nvGrpSpPr>
      <p:grpSpPr>
        <a:xfrm>
          <a:off x="0" y="0"/>
          <a:ext cx="0" cy="0"/>
          <a:chOff x="0" y="0"/>
          <a:chExt cx="0" cy="0"/>
        </a:xfrm>
      </p:grpSpPr>
      <p:sp>
        <p:nvSpPr>
          <p:cNvPr id="122" name="Google Shape;122;p28"/>
          <p:cNvSpPr txBox="1"/>
          <p:nvPr>
            <p:ph type="title"/>
          </p:nvPr>
        </p:nvSpPr>
        <p:spPr>
          <a:xfrm rot="5400000">
            <a:off x="4732350" y="2171688"/>
            <a:ext cx="5851500" cy="20574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3" name="Google Shape;123;p28"/>
          <p:cNvSpPr txBox="1"/>
          <p:nvPr>
            <p:ph idx="1" type="body"/>
          </p:nvPr>
        </p:nvSpPr>
        <p:spPr>
          <a:xfrm rot="5400000">
            <a:off x="541350" y="190488"/>
            <a:ext cx="5851500" cy="60198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4" name="Google Shape;124;p28"/>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5" name="Google Shape;125;p28"/>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6" name="Google Shape;126;p2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7" name="Shape 127"/>
        <p:cNvGrpSpPr/>
        <p:nvPr/>
      </p:nvGrpSpPr>
      <p:grpSpPr>
        <a:xfrm>
          <a:off x="0" y="0"/>
          <a:ext cx="0" cy="0"/>
          <a:chOff x="0" y="0"/>
          <a:chExt cx="0" cy="0"/>
        </a:xfrm>
      </p:grpSpPr>
      <p:sp>
        <p:nvSpPr>
          <p:cNvPr id="128" name="Google Shape;128;p2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29" name="Google Shape;129;p29"/>
          <p:cNvSpPr txBox="1"/>
          <p:nvPr>
            <p:ph idx="1" type="body"/>
          </p:nvPr>
        </p:nvSpPr>
        <p:spPr>
          <a:xfrm rot="5400000">
            <a:off x="2308950" y="-251550"/>
            <a:ext cx="4526100" cy="8229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30" name="Google Shape;130;p2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1" name="Google Shape;131;p2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2" name="Google Shape;132;p2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33" name="Shape 133"/>
        <p:cNvGrpSpPr/>
        <p:nvPr/>
      </p:nvGrpSpPr>
      <p:grpSpPr>
        <a:xfrm>
          <a:off x="0" y="0"/>
          <a:ext cx="0" cy="0"/>
          <a:chOff x="0" y="0"/>
          <a:chExt cx="0" cy="0"/>
        </a:xfrm>
      </p:grpSpPr>
      <p:sp>
        <p:nvSpPr>
          <p:cNvPr id="134" name="Google Shape;134;p30"/>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35" name="Google Shape;135;p30"/>
          <p:cNvSpPr/>
          <p:nvPr>
            <p:ph idx="2" type="pic"/>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0" lvl="0" marL="0" marR="0" algn="l">
              <a:spcBef>
                <a:spcPts val="640"/>
              </a:spcBef>
              <a:spcAft>
                <a:spcPts val="0"/>
              </a:spcAft>
              <a:buClr>
                <a:schemeClr val="dk1"/>
              </a:buClr>
              <a:buSzPts val="1400"/>
              <a:buFont typeface="Arial"/>
              <a:buNone/>
              <a:defRPr b="0" i="0" sz="3200" u="none" cap="none" strike="noStrike">
                <a:solidFill>
                  <a:schemeClr val="dk1"/>
                </a:solidFill>
                <a:latin typeface="Arial"/>
                <a:ea typeface="Arial"/>
                <a:cs typeface="Arial"/>
                <a:sym typeface="Arial"/>
              </a:defRPr>
            </a:lvl1pPr>
            <a:lvl2pPr indent="0" lvl="1" marL="457200" marR="0" algn="l">
              <a:spcBef>
                <a:spcPts val="56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indent="0" lvl="2" marL="914400" marR="0" algn="l">
              <a:spcBef>
                <a:spcPts val="48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3pPr>
            <a:lvl4pPr indent="0" lvl="3" marL="13716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4pPr>
            <a:lvl5pPr indent="0" lvl="4" marL="1828800" marR="0" algn="l">
              <a:spcBef>
                <a:spcPts val="4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5pPr>
            <a:lvl6pPr indent="0" lvl="5" marL="22860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6pPr>
            <a:lvl7pPr indent="0" lvl="6" marL="27432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7pPr>
            <a:lvl8pPr indent="0" lvl="7" marL="32004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8pPr>
            <a:lvl9pPr indent="0" lvl="8" marL="3657600" marR="0" algn="l">
              <a:lnSpc>
                <a:spcPct val="90000"/>
              </a:lnSpc>
              <a:spcBef>
                <a:spcPts val="500"/>
              </a:spcBef>
              <a:spcAft>
                <a:spcPts val="0"/>
              </a:spcAft>
              <a:buClr>
                <a:schemeClr val="dk1"/>
              </a:buClr>
              <a:buSzPts val="1400"/>
              <a:buFont typeface="Arial"/>
              <a:buNone/>
              <a:defRPr b="0" i="0" sz="2000" u="none" cap="none" strike="noStrike">
                <a:solidFill>
                  <a:schemeClr val="dk1"/>
                </a:solidFill>
                <a:latin typeface="Arial"/>
                <a:ea typeface="Arial"/>
                <a:cs typeface="Arial"/>
                <a:sym typeface="Arial"/>
              </a:defRPr>
            </a:lvl9pPr>
          </a:lstStyle>
          <a:p/>
        </p:txBody>
      </p:sp>
      <p:sp>
        <p:nvSpPr>
          <p:cNvPr id="136" name="Google Shape;136;p30"/>
          <p:cNvSpPr txBox="1"/>
          <p:nvPr>
            <p:ph idx="1"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37" name="Google Shape;137;p3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8" name="Google Shape;138;p3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9" name="Google Shape;139;p3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0" name="Shape 140"/>
        <p:cNvGrpSpPr/>
        <p:nvPr/>
      </p:nvGrpSpPr>
      <p:grpSpPr>
        <a:xfrm>
          <a:off x="0" y="0"/>
          <a:ext cx="0" cy="0"/>
          <a:chOff x="0" y="0"/>
          <a:chExt cx="0" cy="0"/>
        </a:xfrm>
      </p:grpSpPr>
      <p:sp>
        <p:nvSpPr>
          <p:cNvPr id="141" name="Google Shape;141;p31"/>
          <p:cNvSpPr txBox="1"/>
          <p:nvPr>
            <p:ph type="title"/>
          </p:nvPr>
        </p:nvSpPr>
        <p:spPr>
          <a:xfrm>
            <a:off x="630238" y="457200"/>
            <a:ext cx="2949600" cy="16002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32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2" name="Google Shape;142;p31"/>
          <p:cNvSpPr txBox="1"/>
          <p:nvPr>
            <p:ph idx="1" type="body"/>
          </p:nvPr>
        </p:nvSpPr>
        <p:spPr>
          <a:xfrm>
            <a:off x="3887788" y="987425"/>
            <a:ext cx="4629300" cy="48735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43" name="Google Shape;143;p31"/>
          <p:cNvSpPr txBox="1"/>
          <p:nvPr>
            <p:ph idx="2" type="body"/>
          </p:nvPr>
        </p:nvSpPr>
        <p:spPr>
          <a:xfrm>
            <a:off x="630238" y="2057400"/>
            <a:ext cx="2949600" cy="3811500"/>
          </a:xfrm>
          <a:prstGeom prst="rect">
            <a:avLst/>
          </a:prstGeom>
          <a:noFill/>
          <a:ln>
            <a:noFill/>
          </a:ln>
        </p:spPr>
        <p:txBody>
          <a:bodyPr anchorCtr="0" anchor="t" bIns="91425" lIns="91425" spcFirstLastPara="1" rIns="91425" wrap="square" tIns="91425">
            <a:noAutofit/>
          </a:bodyPr>
          <a:lstStyle>
            <a:lvl1pPr indent="-228600" lvl="0" marL="457200" marR="0" algn="l">
              <a:spcBef>
                <a:spcPts val="320"/>
              </a:spcBef>
              <a:spcAft>
                <a:spcPts val="0"/>
              </a:spcAft>
              <a:buClr>
                <a:schemeClr val="dk1"/>
              </a:buClr>
              <a:buSzPts val="3200"/>
              <a:buFont typeface="Arial"/>
              <a:buNone/>
              <a:defRPr b="0" i="0" sz="1600" u="none" cap="none" strike="noStrike">
                <a:solidFill>
                  <a:schemeClr val="dk1"/>
                </a:solidFill>
                <a:latin typeface="Arial"/>
                <a:ea typeface="Arial"/>
                <a:cs typeface="Arial"/>
                <a:sym typeface="Arial"/>
              </a:defRPr>
            </a:lvl1pPr>
            <a:lvl2pPr indent="-228600" lvl="1" marL="914400" marR="0" algn="l">
              <a:spcBef>
                <a:spcPts val="280"/>
              </a:spcBef>
              <a:spcAft>
                <a:spcPts val="0"/>
              </a:spcAft>
              <a:buClr>
                <a:schemeClr val="dk1"/>
              </a:buClr>
              <a:buSzPts val="2800"/>
              <a:buFont typeface="Arial"/>
              <a:buNone/>
              <a:defRPr b="0" i="0" sz="1400" u="none" cap="none" strike="noStrike">
                <a:solidFill>
                  <a:schemeClr val="dk1"/>
                </a:solidFill>
                <a:latin typeface="Arial"/>
                <a:ea typeface="Arial"/>
                <a:cs typeface="Arial"/>
                <a:sym typeface="Arial"/>
              </a:defRPr>
            </a:lvl2pPr>
            <a:lvl3pPr indent="-228600" lvl="2" marL="1371600" marR="0" algn="l">
              <a:spcBef>
                <a:spcPts val="240"/>
              </a:spcBef>
              <a:spcAft>
                <a:spcPts val="0"/>
              </a:spcAft>
              <a:buClr>
                <a:schemeClr val="dk1"/>
              </a:buClr>
              <a:buSzPts val="2400"/>
              <a:buFont typeface="Arial"/>
              <a:buNone/>
              <a:defRPr b="0" i="0" sz="1200" u="none" cap="none" strike="noStrike">
                <a:solidFill>
                  <a:schemeClr val="dk1"/>
                </a:solidFill>
                <a:latin typeface="Arial"/>
                <a:ea typeface="Arial"/>
                <a:cs typeface="Arial"/>
                <a:sym typeface="Arial"/>
              </a:defRPr>
            </a:lvl3pPr>
            <a:lvl4pPr indent="-228600" lvl="3" marL="18288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4pPr>
            <a:lvl5pPr indent="-228600" lvl="4" marL="2286000" marR="0" algn="l">
              <a:spcBef>
                <a:spcPts val="200"/>
              </a:spcBef>
              <a:spcAft>
                <a:spcPts val="0"/>
              </a:spcAft>
              <a:buClr>
                <a:schemeClr val="dk1"/>
              </a:buClr>
              <a:buSzPts val="2000"/>
              <a:buFont typeface="Arial"/>
              <a:buNone/>
              <a:defRPr b="0" i="0" sz="10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000" u="none" cap="none" strike="noStrike">
                <a:solidFill>
                  <a:schemeClr val="dk1"/>
                </a:solidFill>
                <a:latin typeface="Arial"/>
                <a:ea typeface="Arial"/>
                <a:cs typeface="Arial"/>
                <a:sym typeface="Arial"/>
              </a:defRPr>
            </a:lvl9pPr>
          </a:lstStyle>
          <a:p/>
        </p:txBody>
      </p:sp>
      <p:sp>
        <p:nvSpPr>
          <p:cNvPr id="144" name="Google Shape;144;p31"/>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5" name="Google Shape;145;p31"/>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6" name="Google Shape;146;p3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7" name="Shape 147"/>
        <p:cNvGrpSpPr/>
        <p:nvPr/>
      </p:nvGrpSpPr>
      <p:grpSpPr>
        <a:xfrm>
          <a:off x="0" y="0"/>
          <a:ext cx="0" cy="0"/>
          <a:chOff x="0" y="0"/>
          <a:chExt cx="0" cy="0"/>
        </a:xfrm>
      </p:grpSpPr>
      <p:sp>
        <p:nvSpPr>
          <p:cNvPr id="148" name="Google Shape;148;p32"/>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49" name="Google Shape;149;p32"/>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0" name="Google Shape;150;p32"/>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1" name="Google Shape;151;p3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4"/>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2" name="Google Shape;22;p4"/>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2" name="Shape 152"/>
        <p:cNvGrpSpPr/>
        <p:nvPr/>
      </p:nvGrpSpPr>
      <p:grpSpPr>
        <a:xfrm>
          <a:off x="0" y="0"/>
          <a:ext cx="0" cy="0"/>
          <a:chOff x="0" y="0"/>
          <a:chExt cx="0" cy="0"/>
        </a:xfrm>
      </p:grpSpPr>
      <p:sp>
        <p:nvSpPr>
          <p:cNvPr id="153" name="Google Shape;153;p33"/>
          <p:cNvSpPr txBox="1"/>
          <p:nvPr>
            <p:ph type="title"/>
          </p:nvPr>
        </p:nvSpPr>
        <p:spPr>
          <a:xfrm>
            <a:off x="630238" y="365125"/>
            <a:ext cx="7886700" cy="13257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54" name="Google Shape;154;p33"/>
          <p:cNvSpPr txBox="1"/>
          <p:nvPr>
            <p:ph idx="1" type="body"/>
          </p:nvPr>
        </p:nvSpPr>
        <p:spPr>
          <a:xfrm>
            <a:off x="630238" y="1681163"/>
            <a:ext cx="38688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5" name="Google Shape;155;p33"/>
          <p:cNvSpPr txBox="1"/>
          <p:nvPr>
            <p:ph idx="2" type="body"/>
          </p:nvPr>
        </p:nvSpPr>
        <p:spPr>
          <a:xfrm>
            <a:off x="630238" y="2505075"/>
            <a:ext cx="38688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6" name="Google Shape;156;p33"/>
          <p:cNvSpPr txBox="1"/>
          <p:nvPr>
            <p:ph idx="3" type="body"/>
          </p:nvPr>
        </p:nvSpPr>
        <p:spPr>
          <a:xfrm>
            <a:off x="4629150" y="1681163"/>
            <a:ext cx="3887700" cy="823800"/>
          </a:xfrm>
          <a:prstGeom prst="rect">
            <a:avLst/>
          </a:prstGeom>
          <a:noFill/>
          <a:ln>
            <a:noFill/>
          </a:ln>
        </p:spPr>
        <p:txBody>
          <a:bodyPr anchorCtr="0" anchor="b"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1"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1"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1"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1"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1" i="0" sz="1600" u="none" cap="none" strike="noStrike">
                <a:solidFill>
                  <a:schemeClr val="dk1"/>
                </a:solidFill>
                <a:latin typeface="Arial"/>
                <a:ea typeface="Arial"/>
                <a:cs typeface="Arial"/>
                <a:sym typeface="Arial"/>
              </a:defRPr>
            </a:lvl9pPr>
          </a:lstStyle>
          <a:p/>
        </p:txBody>
      </p:sp>
      <p:sp>
        <p:nvSpPr>
          <p:cNvPr id="157" name="Google Shape;157;p33"/>
          <p:cNvSpPr txBox="1"/>
          <p:nvPr>
            <p:ph idx="4" type="body"/>
          </p:nvPr>
        </p:nvSpPr>
        <p:spPr>
          <a:xfrm>
            <a:off x="4629150" y="2505075"/>
            <a:ext cx="3887700" cy="36846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58" name="Google Shape;158;p33"/>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59" name="Google Shape;159;p33"/>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0" name="Google Shape;160;p3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1" name="Shape 161"/>
        <p:cNvGrpSpPr/>
        <p:nvPr/>
      </p:nvGrpSpPr>
      <p:grpSpPr>
        <a:xfrm>
          <a:off x="0" y="0"/>
          <a:ext cx="0" cy="0"/>
          <a:chOff x="0" y="0"/>
          <a:chExt cx="0" cy="0"/>
        </a:xfrm>
      </p:grpSpPr>
      <p:sp>
        <p:nvSpPr>
          <p:cNvPr id="162" name="Google Shape;162;p34"/>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63" name="Google Shape;163;p34"/>
          <p:cNvSpPr txBox="1"/>
          <p:nvPr>
            <p:ph idx="1" type="body"/>
          </p:nvPr>
        </p:nvSpPr>
        <p:spPr>
          <a:xfrm>
            <a:off x="457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4" name="Google Shape;164;p34"/>
          <p:cNvSpPr txBox="1"/>
          <p:nvPr>
            <p:ph idx="2" type="body"/>
          </p:nvPr>
        </p:nvSpPr>
        <p:spPr>
          <a:xfrm>
            <a:off x="4648200" y="1600200"/>
            <a:ext cx="4038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65" name="Google Shape;165;p34"/>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6" name="Google Shape;166;p34"/>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67" name="Google Shape;167;p3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8" name="Shape 168"/>
        <p:cNvGrpSpPr/>
        <p:nvPr/>
      </p:nvGrpSpPr>
      <p:grpSpPr>
        <a:xfrm>
          <a:off x="0" y="0"/>
          <a:ext cx="0" cy="0"/>
          <a:chOff x="0" y="0"/>
          <a:chExt cx="0" cy="0"/>
        </a:xfrm>
      </p:grpSpPr>
      <p:sp>
        <p:nvSpPr>
          <p:cNvPr id="169" name="Google Shape;169;p35"/>
          <p:cNvSpPr txBox="1"/>
          <p:nvPr>
            <p:ph type="title"/>
          </p:nvPr>
        </p:nvSpPr>
        <p:spPr>
          <a:xfrm>
            <a:off x="623888" y="1709738"/>
            <a:ext cx="7886700" cy="2852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0" name="Google Shape;170;p35"/>
          <p:cNvSpPr txBox="1"/>
          <p:nvPr>
            <p:ph idx="1" type="body"/>
          </p:nvPr>
        </p:nvSpPr>
        <p:spPr>
          <a:xfrm>
            <a:off x="623888" y="4589463"/>
            <a:ext cx="7886700" cy="1500300"/>
          </a:xfrm>
          <a:prstGeom prst="rect">
            <a:avLst/>
          </a:prstGeom>
          <a:noFill/>
          <a:ln>
            <a:noFill/>
          </a:ln>
        </p:spPr>
        <p:txBody>
          <a:bodyPr anchorCtr="0" anchor="t" bIns="91425" lIns="91425" spcFirstLastPara="1" rIns="91425" wrap="square" tIns="91425">
            <a:noAutofit/>
          </a:bodyPr>
          <a:lstStyle>
            <a:lvl1pPr indent="-228600" lvl="0" marL="457200" marR="0" algn="l">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228600" lvl="1" marL="914400" marR="0" algn="l">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228600" lvl="2" marL="1371600" marR="0" algn="l">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228600" lvl="3" marL="18288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228600" lvl="4" marL="2286000" marR="0" algn="l">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71" name="Google Shape;171;p35"/>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2" name="Google Shape;172;p35"/>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3" name="Google Shape;173;p3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4" name="Shape 174"/>
        <p:cNvGrpSpPr/>
        <p:nvPr/>
      </p:nvGrpSpPr>
      <p:grpSpPr>
        <a:xfrm>
          <a:off x="0" y="0"/>
          <a:ext cx="0" cy="0"/>
          <a:chOff x="0" y="0"/>
          <a:chExt cx="0" cy="0"/>
        </a:xfrm>
      </p:grpSpPr>
      <p:sp>
        <p:nvSpPr>
          <p:cNvPr id="175" name="Google Shape;175;p3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76" name="Google Shape;176;p3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77" name="Google Shape;177;p3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8" name="Google Shape;178;p3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9" name="Google Shape;179;p3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80" name="Shape 180"/>
        <p:cNvGrpSpPr/>
        <p:nvPr/>
      </p:nvGrpSpPr>
      <p:grpSpPr>
        <a:xfrm>
          <a:off x="0" y="0"/>
          <a:ext cx="0" cy="0"/>
          <a:chOff x="0" y="0"/>
          <a:chExt cx="0" cy="0"/>
        </a:xfrm>
      </p:grpSpPr>
      <p:sp>
        <p:nvSpPr>
          <p:cNvPr id="181" name="Google Shape;181;p37"/>
          <p:cNvSpPr txBox="1"/>
          <p:nvPr>
            <p:ph type="ctrTitle"/>
          </p:nvPr>
        </p:nvSpPr>
        <p:spPr>
          <a:xfrm>
            <a:off x="1143000" y="1122363"/>
            <a:ext cx="6858000" cy="2387700"/>
          </a:xfrm>
          <a:prstGeom prst="rect">
            <a:avLst/>
          </a:prstGeom>
          <a:noFill/>
          <a:ln>
            <a:noFill/>
          </a:ln>
        </p:spPr>
        <p:txBody>
          <a:bodyPr anchorCtr="0" anchor="b" bIns="91425" lIns="91425" spcFirstLastPara="1" rIns="91425" wrap="square" tIns="91425">
            <a:noAutofit/>
          </a:bodyPr>
          <a:lstStyle>
            <a:lvl1pPr indent="0" lvl="0" marL="0" marR="0" algn="ctr">
              <a:spcBef>
                <a:spcPts val="0"/>
              </a:spcBef>
              <a:spcAft>
                <a:spcPts val="0"/>
              </a:spcAft>
              <a:buSzPts val="1400"/>
              <a:buNone/>
              <a:defRPr b="0" i="0" sz="60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82" name="Google Shape;182;p37"/>
          <p:cNvSpPr txBox="1"/>
          <p:nvPr>
            <p:ph idx="1" type="subTitle"/>
          </p:nvPr>
        </p:nvSpPr>
        <p:spPr>
          <a:xfrm>
            <a:off x="1143000" y="3602038"/>
            <a:ext cx="6858000" cy="1655700"/>
          </a:xfrm>
          <a:prstGeom prst="rect">
            <a:avLst/>
          </a:prstGeom>
          <a:noFill/>
          <a:ln>
            <a:noFill/>
          </a:ln>
        </p:spPr>
        <p:txBody>
          <a:bodyPr anchorCtr="0" anchor="t" bIns="91425" lIns="91425" spcFirstLastPara="1" rIns="91425" wrap="square" tIns="91425">
            <a:noAutofit/>
          </a:bodyPr>
          <a:lstStyle>
            <a:lvl1pPr indent="0" lvl="0" marL="0" marR="0" algn="ctr">
              <a:spcBef>
                <a:spcPts val="480"/>
              </a:spcBef>
              <a:spcAft>
                <a:spcPts val="0"/>
              </a:spcAft>
              <a:buClr>
                <a:schemeClr val="dk1"/>
              </a:buClr>
              <a:buSzPts val="3200"/>
              <a:buFont typeface="Arial"/>
              <a:buNone/>
              <a:defRPr b="0" i="0" sz="2400" u="none" cap="none" strike="noStrike">
                <a:solidFill>
                  <a:schemeClr val="dk1"/>
                </a:solidFill>
                <a:latin typeface="Arial"/>
                <a:ea typeface="Arial"/>
                <a:cs typeface="Arial"/>
                <a:sym typeface="Arial"/>
              </a:defRPr>
            </a:lvl1pPr>
            <a:lvl2pPr indent="0" lvl="1" marL="457200" marR="0" algn="ctr">
              <a:spcBef>
                <a:spcPts val="400"/>
              </a:spcBef>
              <a:spcAft>
                <a:spcPts val="0"/>
              </a:spcAft>
              <a:buClr>
                <a:schemeClr val="dk1"/>
              </a:buClr>
              <a:buSzPts val="2800"/>
              <a:buFont typeface="Arial"/>
              <a:buNone/>
              <a:defRPr b="0" i="0" sz="2000" u="none" cap="none" strike="noStrike">
                <a:solidFill>
                  <a:schemeClr val="dk1"/>
                </a:solidFill>
                <a:latin typeface="Arial"/>
                <a:ea typeface="Arial"/>
                <a:cs typeface="Arial"/>
                <a:sym typeface="Arial"/>
              </a:defRPr>
            </a:lvl2pPr>
            <a:lvl3pPr indent="0" lvl="2" marL="914400" marR="0" algn="ctr">
              <a:spcBef>
                <a:spcPts val="360"/>
              </a:spcBef>
              <a:spcAft>
                <a:spcPts val="0"/>
              </a:spcAft>
              <a:buClr>
                <a:schemeClr val="dk1"/>
              </a:buClr>
              <a:buSzPts val="2400"/>
              <a:buFont typeface="Arial"/>
              <a:buNone/>
              <a:defRPr b="0" i="0" sz="1800" u="none" cap="none" strike="noStrike">
                <a:solidFill>
                  <a:schemeClr val="dk1"/>
                </a:solidFill>
                <a:latin typeface="Arial"/>
                <a:ea typeface="Arial"/>
                <a:cs typeface="Arial"/>
                <a:sym typeface="Arial"/>
              </a:defRPr>
            </a:lvl3pPr>
            <a:lvl4pPr indent="0" lvl="3" marL="13716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4pPr>
            <a:lvl5pPr indent="0" lvl="4" marL="1828800" marR="0" algn="ctr">
              <a:spcBef>
                <a:spcPts val="320"/>
              </a:spcBef>
              <a:spcAft>
                <a:spcPts val="0"/>
              </a:spcAft>
              <a:buClr>
                <a:schemeClr val="dk1"/>
              </a:buClr>
              <a:buSzPts val="2000"/>
              <a:buFont typeface="Arial"/>
              <a:buNone/>
              <a:defRPr b="0" i="0" sz="1600" u="none" cap="none" strike="noStrike">
                <a:solidFill>
                  <a:schemeClr val="dk1"/>
                </a:solidFill>
                <a:latin typeface="Arial"/>
                <a:ea typeface="Arial"/>
                <a:cs typeface="Arial"/>
                <a:sym typeface="Arial"/>
              </a:defRPr>
            </a:lvl5pPr>
            <a:lvl6pPr indent="0" lvl="5" marL="22860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6pPr>
            <a:lvl7pPr indent="0" lvl="6" marL="27432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7pPr>
            <a:lvl8pPr indent="0" lvl="7" marL="32004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8pPr>
            <a:lvl9pPr indent="0" lvl="8" marL="3657600" marR="0" algn="ctr">
              <a:lnSpc>
                <a:spcPct val="90000"/>
              </a:lnSpc>
              <a:spcBef>
                <a:spcPts val="500"/>
              </a:spcBef>
              <a:spcAft>
                <a:spcPts val="0"/>
              </a:spcAft>
              <a:buClr>
                <a:schemeClr val="dk1"/>
              </a:buClr>
              <a:buSzPts val="1800"/>
              <a:buFont typeface="Arial"/>
              <a:buNone/>
              <a:defRPr b="0" i="0" sz="1600" u="none" cap="none" strike="noStrike">
                <a:solidFill>
                  <a:schemeClr val="dk1"/>
                </a:solidFill>
                <a:latin typeface="Arial"/>
                <a:ea typeface="Arial"/>
                <a:cs typeface="Arial"/>
                <a:sym typeface="Arial"/>
              </a:defRPr>
            </a:lvl9pPr>
          </a:lstStyle>
          <a:p/>
        </p:txBody>
      </p:sp>
      <p:sp>
        <p:nvSpPr>
          <p:cNvPr id="183" name="Google Shape;183;p37"/>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4" name="Google Shape;184;p37"/>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5" name="Google Shape;185;p3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6" name="Shape 186"/>
        <p:cNvGrpSpPr/>
        <p:nvPr/>
      </p:nvGrpSpPr>
      <p:grpSpPr>
        <a:xfrm>
          <a:off x="0" y="0"/>
          <a:ext cx="0" cy="0"/>
          <a:chOff x="0" y="0"/>
          <a:chExt cx="0" cy="0"/>
        </a:xfrm>
      </p:grpSpPr>
      <p:sp>
        <p:nvSpPr>
          <p:cNvPr id="187" name="Google Shape;187;p38"/>
          <p:cNvSpPr txBox="1"/>
          <p:nvPr>
            <p:ph type="title"/>
          </p:nvPr>
        </p:nvSpPr>
        <p:spPr>
          <a:xfrm>
            <a:off x="311700" y="593367"/>
            <a:ext cx="8520600" cy="763500"/>
          </a:xfrm>
          <a:prstGeom prst="rect">
            <a:avLst/>
          </a:prstGeom>
        </p:spPr>
        <p:txBody>
          <a:bodyPr anchorCtr="0" anchor="ctr" bIns="91425" lIns="91425" spcFirstLastPara="1" rIns="91425" wrap="square" tIns="91425">
            <a:noAutofit/>
          </a:bodyPr>
          <a:lstStyle>
            <a:lvl1pPr lvl="0">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8" name="Google Shape;188;p38"/>
          <p:cNvSpPr txBox="1"/>
          <p:nvPr>
            <p:ph idx="1" type="body"/>
          </p:nvPr>
        </p:nvSpPr>
        <p:spPr>
          <a:xfrm>
            <a:off x="311700" y="1536633"/>
            <a:ext cx="8520600" cy="4555200"/>
          </a:xfrm>
          <a:prstGeom prst="rect">
            <a:avLst/>
          </a:prstGeom>
        </p:spPr>
        <p:txBody>
          <a:bodyPr anchorCtr="0" anchor="t" bIns="91425" lIns="91425" spcFirstLastPara="1" rIns="91425" wrap="square" tIns="91425">
            <a:noAutofit/>
          </a:bodyPr>
          <a:lstStyle>
            <a:lvl1pPr indent="-431800" lvl="0" marL="457200">
              <a:spcBef>
                <a:spcPts val="640"/>
              </a:spcBef>
              <a:spcAft>
                <a:spcPts val="0"/>
              </a:spcAft>
              <a:buSzPts val="3200"/>
              <a:buChar char="•"/>
              <a:defRPr/>
            </a:lvl1pPr>
            <a:lvl2pPr indent="-406400" lvl="1" marL="914400">
              <a:spcBef>
                <a:spcPts val="560"/>
              </a:spcBef>
              <a:spcAft>
                <a:spcPts val="0"/>
              </a:spcAft>
              <a:buSzPts val="2800"/>
              <a:buChar char="–"/>
              <a:defRPr/>
            </a:lvl2pPr>
            <a:lvl3pPr indent="-381000" lvl="2" marL="1371600">
              <a:spcBef>
                <a:spcPts val="480"/>
              </a:spcBef>
              <a:spcAft>
                <a:spcPts val="0"/>
              </a:spcAft>
              <a:buSzPts val="2400"/>
              <a:buChar char="•"/>
              <a:defRPr/>
            </a:lvl3pPr>
            <a:lvl4pPr indent="-355600" lvl="3" marL="1828800">
              <a:spcBef>
                <a:spcPts val="400"/>
              </a:spcBef>
              <a:spcAft>
                <a:spcPts val="0"/>
              </a:spcAft>
              <a:buSzPts val="2000"/>
              <a:buChar char="–"/>
              <a:defRPr/>
            </a:lvl4pPr>
            <a:lvl5pPr indent="-355600" lvl="4" marL="2286000">
              <a:spcBef>
                <a:spcPts val="400"/>
              </a:spcBef>
              <a:spcAft>
                <a:spcPts val="0"/>
              </a:spcAft>
              <a:buSzPts val="2000"/>
              <a:buChar char="»"/>
              <a:defRPr/>
            </a:lvl5pPr>
            <a:lvl6pPr indent="-342900" lvl="5" marL="2743200">
              <a:spcBef>
                <a:spcPts val="500"/>
              </a:spcBef>
              <a:spcAft>
                <a:spcPts val="0"/>
              </a:spcAft>
              <a:buSzPts val="1800"/>
              <a:buChar char="•"/>
              <a:defRPr/>
            </a:lvl6pPr>
            <a:lvl7pPr indent="-342900" lvl="6" marL="3200400">
              <a:spcBef>
                <a:spcPts val="500"/>
              </a:spcBef>
              <a:spcAft>
                <a:spcPts val="0"/>
              </a:spcAft>
              <a:buSzPts val="1800"/>
              <a:buChar char="•"/>
              <a:defRPr/>
            </a:lvl7pPr>
            <a:lvl8pPr indent="-342900" lvl="7" marL="3657600">
              <a:spcBef>
                <a:spcPts val="500"/>
              </a:spcBef>
              <a:spcAft>
                <a:spcPts val="0"/>
              </a:spcAft>
              <a:buSzPts val="1800"/>
              <a:buChar char="•"/>
              <a:defRPr/>
            </a:lvl8pPr>
            <a:lvl9pPr indent="-342900" lvl="8" marL="4114800">
              <a:spcBef>
                <a:spcPts val="500"/>
              </a:spcBef>
              <a:spcAft>
                <a:spcPts val="0"/>
              </a:spcAft>
              <a:buSzPts val="1800"/>
              <a:buChar char="•"/>
              <a:defRPr/>
            </a:lvl9pPr>
          </a:lstStyle>
          <a:p/>
        </p:txBody>
      </p:sp>
      <p:sp>
        <p:nvSpPr>
          <p:cNvPr id="189" name="Google Shape;189;p38"/>
          <p:cNvSpPr txBox="1"/>
          <p:nvPr>
            <p:ph idx="12" type="sldNum"/>
          </p:nvPr>
        </p:nvSpPr>
        <p:spPr>
          <a:xfrm>
            <a:off x="8490250" y="6241346"/>
            <a:ext cx="548700" cy="524700"/>
          </a:xfrm>
          <a:prstGeom prst="rect">
            <a:avLst/>
          </a:prstGeom>
        </p:spPr>
        <p:txBody>
          <a:bodyPr anchorCtr="0" anchor="t"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6" name="Shape 196"/>
        <p:cNvGrpSpPr/>
        <p:nvPr/>
      </p:nvGrpSpPr>
      <p:grpSpPr>
        <a:xfrm>
          <a:off x="0" y="0"/>
          <a:ext cx="0" cy="0"/>
          <a:chOff x="0" y="0"/>
          <a:chExt cx="0" cy="0"/>
        </a:xfrm>
      </p:grpSpPr>
      <p:sp>
        <p:nvSpPr>
          <p:cNvPr id="197" name="Google Shape;197;p40"/>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8" name="Google Shape;198;p40"/>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9" name="Google Shape;199;p4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06" name="Shape 206"/>
        <p:cNvGrpSpPr/>
        <p:nvPr/>
      </p:nvGrpSpPr>
      <p:grpSpPr>
        <a:xfrm>
          <a:off x="0" y="0"/>
          <a:ext cx="0" cy="0"/>
          <a:chOff x="0" y="0"/>
          <a:chExt cx="0" cy="0"/>
        </a:xfrm>
      </p:grpSpPr>
      <p:sp>
        <p:nvSpPr>
          <p:cNvPr id="207" name="Google Shape;207;p42"/>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8" name="Google Shape;208;p42"/>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09" name="Google Shape;209;p4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43"/>
          <p:cNvSpPr txBox="1"/>
          <p:nvPr>
            <p:ph type="title"/>
          </p:nvPr>
        </p:nvSpPr>
        <p:spPr>
          <a:xfrm rot="5400000">
            <a:off x="4732350" y="2171688"/>
            <a:ext cx="58515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12" name="Google Shape;212;p43"/>
          <p:cNvSpPr txBox="1"/>
          <p:nvPr>
            <p:ph idx="1" type="body"/>
          </p:nvPr>
        </p:nvSpPr>
        <p:spPr>
          <a:xfrm rot="5400000">
            <a:off x="541350" y="190488"/>
            <a:ext cx="58515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13" name="Google Shape;213;p43"/>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4" name="Google Shape;214;p43"/>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15" name="Google Shape;215;p43"/>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16" name="Shape 216"/>
        <p:cNvGrpSpPr/>
        <p:nvPr/>
      </p:nvGrpSpPr>
      <p:grpSpPr>
        <a:xfrm>
          <a:off x="0" y="0"/>
          <a:ext cx="0" cy="0"/>
          <a:chOff x="0" y="0"/>
          <a:chExt cx="0" cy="0"/>
        </a:xfrm>
      </p:grpSpPr>
      <p:sp>
        <p:nvSpPr>
          <p:cNvPr id="217" name="Google Shape;217;p44"/>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18" name="Google Shape;218;p44"/>
          <p:cNvSpPr txBox="1"/>
          <p:nvPr>
            <p:ph idx="1" type="body"/>
          </p:nvPr>
        </p:nvSpPr>
        <p:spPr>
          <a:xfrm rot="5400000">
            <a:off x="2308950" y="-251550"/>
            <a:ext cx="45261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19" name="Google Shape;219;p44"/>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0" name="Google Shape;220;p44"/>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1" name="Google Shape;221;p44"/>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5"/>
          <p:cNvSpPr txBox="1"/>
          <p:nvPr>
            <p:ph idx="1" type="body"/>
          </p:nvPr>
        </p:nvSpPr>
        <p:spPr>
          <a:xfrm>
            <a:off x="3117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2" type="body"/>
          </p:nvPr>
        </p:nvSpPr>
        <p:spPr>
          <a:xfrm>
            <a:off x="4832400" y="1536633"/>
            <a:ext cx="3999900" cy="4555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8" name="Google Shape;28;p5"/>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22" name="Shape 222"/>
        <p:cNvGrpSpPr/>
        <p:nvPr/>
      </p:nvGrpSpPr>
      <p:grpSpPr>
        <a:xfrm>
          <a:off x="0" y="0"/>
          <a:ext cx="0" cy="0"/>
          <a:chOff x="0" y="0"/>
          <a:chExt cx="0" cy="0"/>
        </a:xfrm>
      </p:grpSpPr>
      <p:sp>
        <p:nvSpPr>
          <p:cNvPr id="223" name="Google Shape;223;p45"/>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24" name="Google Shape;224;p45"/>
          <p:cNvSpPr/>
          <p:nvPr>
            <p:ph idx="2" type="pic"/>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225" name="Google Shape;225;p45"/>
          <p:cNvSpPr txBox="1"/>
          <p:nvPr>
            <p:ph idx="1"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26" name="Google Shape;226;p45"/>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7" name="Google Shape;227;p45"/>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28" name="Google Shape;228;p45"/>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29" name="Shape 229"/>
        <p:cNvGrpSpPr/>
        <p:nvPr/>
      </p:nvGrpSpPr>
      <p:grpSpPr>
        <a:xfrm>
          <a:off x="0" y="0"/>
          <a:ext cx="0" cy="0"/>
          <a:chOff x="0" y="0"/>
          <a:chExt cx="0" cy="0"/>
        </a:xfrm>
      </p:grpSpPr>
      <p:sp>
        <p:nvSpPr>
          <p:cNvPr id="230" name="Google Shape;230;p46"/>
          <p:cNvSpPr txBox="1"/>
          <p:nvPr>
            <p:ph type="title"/>
          </p:nvPr>
        </p:nvSpPr>
        <p:spPr>
          <a:xfrm>
            <a:off x="630238" y="457200"/>
            <a:ext cx="2949600" cy="16002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32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1" name="Google Shape;231;p46"/>
          <p:cNvSpPr txBox="1"/>
          <p:nvPr>
            <p:ph idx="1" type="body"/>
          </p:nvPr>
        </p:nvSpPr>
        <p:spPr>
          <a:xfrm>
            <a:off x="3887788" y="987425"/>
            <a:ext cx="4629300" cy="48735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Font typeface="Arial"/>
              <a:buChar char="•"/>
              <a:defRPr sz="3200"/>
            </a:lvl1pPr>
            <a:lvl2pPr indent="-406400" lvl="1" marL="914400" rtl="0" algn="l">
              <a:spcBef>
                <a:spcPts val="560"/>
              </a:spcBef>
              <a:spcAft>
                <a:spcPts val="0"/>
              </a:spcAft>
              <a:buClr>
                <a:schemeClr val="dk1"/>
              </a:buClr>
              <a:buSzPts val="2800"/>
              <a:buFont typeface="Arial"/>
              <a:buChar char="–"/>
              <a:defRPr sz="2800"/>
            </a:lvl2pPr>
            <a:lvl3pPr indent="-381000" lvl="2" marL="1371600" rtl="0" algn="l">
              <a:spcBef>
                <a:spcPts val="480"/>
              </a:spcBef>
              <a:spcAft>
                <a:spcPts val="0"/>
              </a:spcAft>
              <a:buClr>
                <a:schemeClr val="dk1"/>
              </a:buClr>
              <a:buSzPts val="2400"/>
              <a:buFont typeface="Arial"/>
              <a:buChar char="•"/>
              <a:defRPr sz="2400"/>
            </a:lvl3pPr>
            <a:lvl4pPr indent="-355600" lvl="3" marL="1828800" rtl="0" algn="l">
              <a:spcBef>
                <a:spcPts val="400"/>
              </a:spcBef>
              <a:spcAft>
                <a:spcPts val="0"/>
              </a:spcAft>
              <a:buClr>
                <a:schemeClr val="dk1"/>
              </a:buClr>
              <a:buSzPts val="2000"/>
              <a:buFont typeface="Arial"/>
              <a:buChar char="–"/>
              <a:defRPr sz="2000"/>
            </a:lvl4pPr>
            <a:lvl5pPr indent="-355600" lvl="4" marL="2286000" rtl="0" algn="l">
              <a:spcBef>
                <a:spcPts val="400"/>
              </a:spcBef>
              <a:spcAft>
                <a:spcPts val="0"/>
              </a:spcAft>
              <a:buClr>
                <a:schemeClr val="dk1"/>
              </a:buClr>
              <a:buSzPts val="2000"/>
              <a:buFont typeface="Arial"/>
              <a:buChar char="»"/>
              <a:defRPr sz="2000"/>
            </a:lvl5pPr>
            <a:lvl6pPr indent="-355600" lvl="5" marL="2743200" rtl="0" algn="l">
              <a:lnSpc>
                <a:spcPct val="90000"/>
              </a:lnSpc>
              <a:spcBef>
                <a:spcPts val="500"/>
              </a:spcBef>
              <a:spcAft>
                <a:spcPts val="0"/>
              </a:spcAft>
              <a:buClr>
                <a:schemeClr val="dk1"/>
              </a:buClr>
              <a:buSzPts val="2000"/>
              <a:buChar char="•"/>
              <a:defRPr sz="2000"/>
            </a:lvl6pPr>
            <a:lvl7pPr indent="-355600" lvl="6" marL="3200400" rtl="0" algn="l">
              <a:lnSpc>
                <a:spcPct val="90000"/>
              </a:lnSpc>
              <a:spcBef>
                <a:spcPts val="500"/>
              </a:spcBef>
              <a:spcAft>
                <a:spcPts val="0"/>
              </a:spcAft>
              <a:buClr>
                <a:schemeClr val="dk1"/>
              </a:buClr>
              <a:buSzPts val="2000"/>
              <a:buChar char="•"/>
              <a:defRPr sz="2000"/>
            </a:lvl7pPr>
            <a:lvl8pPr indent="-355600" lvl="7" marL="3657600" rtl="0" algn="l">
              <a:lnSpc>
                <a:spcPct val="90000"/>
              </a:lnSpc>
              <a:spcBef>
                <a:spcPts val="500"/>
              </a:spcBef>
              <a:spcAft>
                <a:spcPts val="0"/>
              </a:spcAft>
              <a:buClr>
                <a:schemeClr val="dk1"/>
              </a:buClr>
              <a:buSzPts val="2000"/>
              <a:buChar char="•"/>
              <a:defRPr sz="2000"/>
            </a:lvl8pPr>
            <a:lvl9pPr indent="-355600" lvl="8" marL="4114800" rtl="0" algn="l">
              <a:lnSpc>
                <a:spcPct val="90000"/>
              </a:lnSpc>
              <a:spcBef>
                <a:spcPts val="500"/>
              </a:spcBef>
              <a:spcAft>
                <a:spcPts val="0"/>
              </a:spcAft>
              <a:buClr>
                <a:schemeClr val="dk1"/>
              </a:buClr>
              <a:buSzPts val="2000"/>
              <a:buChar char="•"/>
              <a:defRPr sz="2000"/>
            </a:lvl9pPr>
          </a:lstStyle>
          <a:p/>
        </p:txBody>
      </p:sp>
      <p:sp>
        <p:nvSpPr>
          <p:cNvPr id="232" name="Google Shape;232;p46"/>
          <p:cNvSpPr txBox="1"/>
          <p:nvPr>
            <p:ph idx="2" type="body"/>
          </p:nvPr>
        </p:nvSpPr>
        <p:spPr>
          <a:xfrm>
            <a:off x="630238" y="2057400"/>
            <a:ext cx="2949600" cy="3811500"/>
          </a:xfrm>
          <a:prstGeom prst="rect">
            <a:avLst/>
          </a:prstGeom>
          <a:noFill/>
          <a:ln>
            <a:noFill/>
          </a:ln>
        </p:spPr>
        <p:txBody>
          <a:bodyPr anchorCtr="0" anchor="t" bIns="45700" lIns="91425" spcFirstLastPara="1" rIns="91425" wrap="square" tIns="45700">
            <a:noAutofit/>
          </a:bodyPr>
          <a:lstStyle>
            <a:lvl1pPr indent="-228600" lvl="0" marL="457200" rtl="0" algn="l">
              <a:spcBef>
                <a:spcPts val="320"/>
              </a:spcBef>
              <a:spcAft>
                <a:spcPts val="0"/>
              </a:spcAft>
              <a:buClr>
                <a:schemeClr val="dk1"/>
              </a:buClr>
              <a:buSzPts val="1600"/>
              <a:buFont typeface="Arial"/>
              <a:buNone/>
              <a:defRPr sz="1600"/>
            </a:lvl1pPr>
            <a:lvl2pPr indent="-228600" lvl="1" marL="914400" rtl="0" algn="l">
              <a:spcBef>
                <a:spcPts val="280"/>
              </a:spcBef>
              <a:spcAft>
                <a:spcPts val="0"/>
              </a:spcAft>
              <a:buClr>
                <a:schemeClr val="dk1"/>
              </a:buClr>
              <a:buSzPts val="1400"/>
              <a:buFont typeface="Arial"/>
              <a:buNone/>
              <a:defRPr sz="1400"/>
            </a:lvl2pPr>
            <a:lvl3pPr indent="-228600" lvl="2" marL="1371600" rtl="0" algn="l">
              <a:spcBef>
                <a:spcPts val="240"/>
              </a:spcBef>
              <a:spcAft>
                <a:spcPts val="0"/>
              </a:spcAft>
              <a:buClr>
                <a:schemeClr val="dk1"/>
              </a:buClr>
              <a:buSzPts val="1200"/>
              <a:buFont typeface="Arial"/>
              <a:buNone/>
              <a:defRPr sz="1200"/>
            </a:lvl3pPr>
            <a:lvl4pPr indent="-228600" lvl="3" marL="1828800" rtl="0" algn="l">
              <a:spcBef>
                <a:spcPts val="200"/>
              </a:spcBef>
              <a:spcAft>
                <a:spcPts val="0"/>
              </a:spcAft>
              <a:buClr>
                <a:schemeClr val="dk1"/>
              </a:buClr>
              <a:buSzPts val="1000"/>
              <a:buFont typeface="Arial"/>
              <a:buNone/>
              <a:defRPr sz="1000"/>
            </a:lvl4pPr>
            <a:lvl5pPr indent="-228600" lvl="4" marL="2286000" rtl="0" algn="l">
              <a:spcBef>
                <a:spcPts val="200"/>
              </a:spcBef>
              <a:spcAft>
                <a:spcPts val="0"/>
              </a:spcAft>
              <a:buClr>
                <a:schemeClr val="dk1"/>
              </a:buClr>
              <a:buSzPts val="1000"/>
              <a:buFont typeface="Arial"/>
              <a:buNone/>
              <a:defRPr sz="1000"/>
            </a:lvl5pPr>
            <a:lvl6pPr indent="-228600" lvl="5" marL="2743200" rtl="0" algn="l">
              <a:lnSpc>
                <a:spcPct val="90000"/>
              </a:lnSpc>
              <a:spcBef>
                <a:spcPts val="500"/>
              </a:spcBef>
              <a:spcAft>
                <a:spcPts val="0"/>
              </a:spcAft>
              <a:buClr>
                <a:schemeClr val="dk1"/>
              </a:buClr>
              <a:buSzPts val="1000"/>
              <a:buNone/>
              <a:defRPr sz="1000"/>
            </a:lvl6pPr>
            <a:lvl7pPr indent="-228600" lvl="6" marL="3200400" rtl="0" algn="l">
              <a:lnSpc>
                <a:spcPct val="90000"/>
              </a:lnSpc>
              <a:spcBef>
                <a:spcPts val="500"/>
              </a:spcBef>
              <a:spcAft>
                <a:spcPts val="0"/>
              </a:spcAft>
              <a:buClr>
                <a:schemeClr val="dk1"/>
              </a:buClr>
              <a:buSzPts val="1000"/>
              <a:buNone/>
              <a:defRPr sz="1000"/>
            </a:lvl7pPr>
            <a:lvl8pPr indent="-228600" lvl="7" marL="3657600" rtl="0" algn="l">
              <a:lnSpc>
                <a:spcPct val="90000"/>
              </a:lnSpc>
              <a:spcBef>
                <a:spcPts val="500"/>
              </a:spcBef>
              <a:spcAft>
                <a:spcPts val="0"/>
              </a:spcAft>
              <a:buClr>
                <a:schemeClr val="dk1"/>
              </a:buClr>
              <a:buSzPts val="1000"/>
              <a:buNone/>
              <a:defRPr sz="1000"/>
            </a:lvl8pPr>
            <a:lvl9pPr indent="-228600" lvl="8" marL="4114800" rtl="0" algn="l">
              <a:lnSpc>
                <a:spcPct val="90000"/>
              </a:lnSpc>
              <a:spcBef>
                <a:spcPts val="500"/>
              </a:spcBef>
              <a:spcAft>
                <a:spcPts val="0"/>
              </a:spcAft>
              <a:buClr>
                <a:schemeClr val="dk1"/>
              </a:buClr>
              <a:buSzPts val="1000"/>
              <a:buNone/>
              <a:defRPr sz="1000"/>
            </a:lvl9pPr>
          </a:lstStyle>
          <a:p/>
        </p:txBody>
      </p:sp>
      <p:sp>
        <p:nvSpPr>
          <p:cNvPr id="233" name="Google Shape;233;p46"/>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4" name="Google Shape;234;p46"/>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5" name="Google Shape;235;p4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6" name="Shape 236"/>
        <p:cNvGrpSpPr/>
        <p:nvPr/>
      </p:nvGrpSpPr>
      <p:grpSpPr>
        <a:xfrm>
          <a:off x="0" y="0"/>
          <a:ext cx="0" cy="0"/>
          <a:chOff x="0" y="0"/>
          <a:chExt cx="0" cy="0"/>
        </a:xfrm>
      </p:grpSpPr>
      <p:sp>
        <p:nvSpPr>
          <p:cNvPr id="237" name="Google Shape;237;p47"/>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38" name="Google Shape;238;p47"/>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39" name="Google Shape;239;p47"/>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0" name="Google Shape;240;p47"/>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41" name="Shape 241"/>
        <p:cNvGrpSpPr/>
        <p:nvPr/>
      </p:nvGrpSpPr>
      <p:grpSpPr>
        <a:xfrm>
          <a:off x="0" y="0"/>
          <a:ext cx="0" cy="0"/>
          <a:chOff x="0" y="0"/>
          <a:chExt cx="0" cy="0"/>
        </a:xfrm>
      </p:grpSpPr>
      <p:sp>
        <p:nvSpPr>
          <p:cNvPr id="242" name="Google Shape;242;p48"/>
          <p:cNvSpPr txBox="1"/>
          <p:nvPr>
            <p:ph type="title"/>
          </p:nvPr>
        </p:nvSpPr>
        <p:spPr>
          <a:xfrm>
            <a:off x="630238" y="365125"/>
            <a:ext cx="7886700" cy="13257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43" name="Google Shape;243;p48"/>
          <p:cNvSpPr txBox="1"/>
          <p:nvPr>
            <p:ph idx="1" type="body"/>
          </p:nvPr>
        </p:nvSpPr>
        <p:spPr>
          <a:xfrm>
            <a:off x="630238" y="1681163"/>
            <a:ext cx="38688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44" name="Google Shape;244;p48"/>
          <p:cNvSpPr txBox="1"/>
          <p:nvPr>
            <p:ph idx="2" type="body"/>
          </p:nvPr>
        </p:nvSpPr>
        <p:spPr>
          <a:xfrm>
            <a:off x="630238" y="2505075"/>
            <a:ext cx="38688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45" name="Google Shape;245;p48"/>
          <p:cNvSpPr txBox="1"/>
          <p:nvPr>
            <p:ph idx="3" type="body"/>
          </p:nvPr>
        </p:nvSpPr>
        <p:spPr>
          <a:xfrm>
            <a:off x="4629150" y="1681163"/>
            <a:ext cx="3887700" cy="8238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b="1" sz="2400"/>
            </a:lvl1pPr>
            <a:lvl2pPr indent="-228600" lvl="1" marL="914400" rtl="0" algn="l">
              <a:spcBef>
                <a:spcPts val="400"/>
              </a:spcBef>
              <a:spcAft>
                <a:spcPts val="0"/>
              </a:spcAft>
              <a:buClr>
                <a:schemeClr val="dk1"/>
              </a:buClr>
              <a:buSzPts val="2000"/>
              <a:buFont typeface="Arial"/>
              <a:buNone/>
              <a:defRPr b="1" sz="2000"/>
            </a:lvl2pPr>
            <a:lvl3pPr indent="-228600" lvl="2" marL="1371600" rtl="0" algn="l">
              <a:spcBef>
                <a:spcPts val="360"/>
              </a:spcBef>
              <a:spcAft>
                <a:spcPts val="0"/>
              </a:spcAft>
              <a:buClr>
                <a:schemeClr val="dk1"/>
              </a:buClr>
              <a:buSzPts val="1800"/>
              <a:buFont typeface="Arial"/>
              <a:buNone/>
              <a:defRPr b="1" sz="1800"/>
            </a:lvl3pPr>
            <a:lvl4pPr indent="-228600" lvl="3" marL="1828800" rtl="0" algn="l">
              <a:spcBef>
                <a:spcPts val="320"/>
              </a:spcBef>
              <a:spcAft>
                <a:spcPts val="0"/>
              </a:spcAft>
              <a:buClr>
                <a:schemeClr val="dk1"/>
              </a:buClr>
              <a:buSzPts val="1600"/>
              <a:buFont typeface="Arial"/>
              <a:buNone/>
              <a:defRPr b="1" sz="1600"/>
            </a:lvl4pPr>
            <a:lvl5pPr indent="-228600" lvl="4" marL="2286000" rtl="0" algn="l">
              <a:spcBef>
                <a:spcPts val="320"/>
              </a:spcBef>
              <a:spcAft>
                <a:spcPts val="0"/>
              </a:spcAft>
              <a:buClr>
                <a:schemeClr val="dk1"/>
              </a:buClr>
              <a:buSzPts val="1600"/>
              <a:buFont typeface="Arial"/>
              <a:buNone/>
              <a:defRPr b="1" sz="1600"/>
            </a:lvl5pPr>
            <a:lvl6pPr indent="-228600" lvl="5" marL="2743200" rtl="0" algn="l">
              <a:lnSpc>
                <a:spcPct val="90000"/>
              </a:lnSpc>
              <a:spcBef>
                <a:spcPts val="500"/>
              </a:spcBef>
              <a:spcAft>
                <a:spcPts val="0"/>
              </a:spcAft>
              <a:buClr>
                <a:schemeClr val="dk1"/>
              </a:buClr>
              <a:buSzPts val="1600"/>
              <a:buNone/>
              <a:defRPr b="1" sz="1600"/>
            </a:lvl6pPr>
            <a:lvl7pPr indent="-228600" lvl="6" marL="3200400" rtl="0" algn="l">
              <a:lnSpc>
                <a:spcPct val="90000"/>
              </a:lnSpc>
              <a:spcBef>
                <a:spcPts val="500"/>
              </a:spcBef>
              <a:spcAft>
                <a:spcPts val="0"/>
              </a:spcAft>
              <a:buClr>
                <a:schemeClr val="dk1"/>
              </a:buClr>
              <a:buSzPts val="1600"/>
              <a:buNone/>
              <a:defRPr b="1" sz="1600"/>
            </a:lvl7pPr>
            <a:lvl8pPr indent="-228600" lvl="7" marL="3657600" rtl="0" algn="l">
              <a:lnSpc>
                <a:spcPct val="90000"/>
              </a:lnSpc>
              <a:spcBef>
                <a:spcPts val="500"/>
              </a:spcBef>
              <a:spcAft>
                <a:spcPts val="0"/>
              </a:spcAft>
              <a:buClr>
                <a:schemeClr val="dk1"/>
              </a:buClr>
              <a:buSzPts val="1600"/>
              <a:buNone/>
              <a:defRPr b="1" sz="1600"/>
            </a:lvl8pPr>
            <a:lvl9pPr indent="-228600" lvl="8" marL="4114800" rtl="0" algn="l">
              <a:lnSpc>
                <a:spcPct val="90000"/>
              </a:lnSpc>
              <a:spcBef>
                <a:spcPts val="500"/>
              </a:spcBef>
              <a:spcAft>
                <a:spcPts val="0"/>
              </a:spcAft>
              <a:buClr>
                <a:schemeClr val="dk1"/>
              </a:buClr>
              <a:buSzPts val="1600"/>
              <a:buNone/>
              <a:defRPr b="1" sz="1600"/>
            </a:lvl9pPr>
          </a:lstStyle>
          <a:p/>
        </p:txBody>
      </p:sp>
      <p:sp>
        <p:nvSpPr>
          <p:cNvPr id="246" name="Google Shape;246;p48"/>
          <p:cNvSpPr txBox="1"/>
          <p:nvPr>
            <p:ph idx="4" type="body"/>
          </p:nvPr>
        </p:nvSpPr>
        <p:spPr>
          <a:xfrm>
            <a:off x="4629150" y="2505075"/>
            <a:ext cx="3887700" cy="3684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47" name="Google Shape;247;p48"/>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8" name="Google Shape;248;p48"/>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49" name="Google Shape;249;p48"/>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0" name="Shape 250"/>
        <p:cNvGrpSpPr/>
        <p:nvPr/>
      </p:nvGrpSpPr>
      <p:grpSpPr>
        <a:xfrm>
          <a:off x="0" y="0"/>
          <a:ext cx="0" cy="0"/>
          <a:chOff x="0" y="0"/>
          <a:chExt cx="0" cy="0"/>
        </a:xfrm>
      </p:grpSpPr>
      <p:sp>
        <p:nvSpPr>
          <p:cNvPr id="251" name="Google Shape;251;p49"/>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2" name="Google Shape;252;p49"/>
          <p:cNvSpPr txBox="1"/>
          <p:nvPr>
            <p:ph idx="1" type="body"/>
          </p:nvPr>
        </p:nvSpPr>
        <p:spPr>
          <a:xfrm>
            <a:off x="457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53" name="Google Shape;253;p49"/>
          <p:cNvSpPr txBox="1"/>
          <p:nvPr>
            <p:ph idx="2" type="body"/>
          </p:nvPr>
        </p:nvSpPr>
        <p:spPr>
          <a:xfrm>
            <a:off x="4648200" y="1600200"/>
            <a:ext cx="4038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54" name="Google Shape;254;p49"/>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5" name="Google Shape;255;p49"/>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56" name="Google Shape;256;p4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57" name="Shape 257"/>
        <p:cNvGrpSpPr/>
        <p:nvPr/>
      </p:nvGrpSpPr>
      <p:grpSpPr>
        <a:xfrm>
          <a:off x="0" y="0"/>
          <a:ext cx="0" cy="0"/>
          <a:chOff x="0" y="0"/>
          <a:chExt cx="0" cy="0"/>
        </a:xfrm>
      </p:grpSpPr>
      <p:sp>
        <p:nvSpPr>
          <p:cNvPr id="258" name="Google Shape;258;p50"/>
          <p:cNvSpPr txBox="1"/>
          <p:nvPr>
            <p:ph type="title"/>
          </p:nvPr>
        </p:nvSpPr>
        <p:spPr>
          <a:xfrm>
            <a:off x="623888" y="1709738"/>
            <a:ext cx="7886700" cy="2852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59" name="Google Shape;259;p50"/>
          <p:cNvSpPr txBox="1"/>
          <p:nvPr>
            <p:ph idx="1" type="body"/>
          </p:nvPr>
        </p:nvSpPr>
        <p:spPr>
          <a:xfrm>
            <a:off x="623888" y="4589463"/>
            <a:ext cx="7886700" cy="1500300"/>
          </a:xfrm>
          <a:prstGeom prst="rect">
            <a:avLst/>
          </a:prstGeom>
          <a:noFill/>
          <a:ln>
            <a:noFill/>
          </a:ln>
        </p:spPr>
        <p:txBody>
          <a:bodyPr anchorCtr="0" anchor="t" bIns="45700" lIns="91425" spcFirstLastPara="1" rIns="91425" wrap="square" tIns="45700">
            <a:noAutofit/>
          </a:bodyPr>
          <a:lstStyle>
            <a:lvl1pPr indent="-228600" lvl="0" marL="457200" rtl="0" algn="l">
              <a:spcBef>
                <a:spcPts val="480"/>
              </a:spcBef>
              <a:spcAft>
                <a:spcPts val="0"/>
              </a:spcAft>
              <a:buClr>
                <a:schemeClr val="dk1"/>
              </a:buClr>
              <a:buSzPts val="2400"/>
              <a:buFont typeface="Arial"/>
              <a:buNone/>
              <a:defRPr sz="2400"/>
            </a:lvl1pPr>
            <a:lvl2pPr indent="-228600" lvl="1" marL="914400" rtl="0" algn="l">
              <a:spcBef>
                <a:spcPts val="400"/>
              </a:spcBef>
              <a:spcAft>
                <a:spcPts val="0"/>
              </a:spcAft>
              <a:buClr>
                <a:schemeClr val="dk1"/>
              </a:buClr>
              <a:buSzPts val="2000"/>
              <a:buFont typeface="Arial"/>
              <a:buNone/>
              <a:defRPr sz="2000"/>
            </a:lvl2pPr>
            <a:lvl3pPr indent="-228600" lvl="2" marL="1371600" rtl="0" algn="l">
              <a:spcBef>
                <a:spcPts val="360"/>
              </a:spcBef>
              <a:spcAft>
                <a:spcPts val="0"/>
              </a:spcAft>
              <a:buClr>
                <a:schemeClr val="dk1"/>
              </a:buClr>
              <a:buSzPts val="1800"/>
              <a:buFont typeface="Arial"/>
              <a:buNone/>
              <a:defRPr sz="1800"/>
            </a:lvl3pPr>
            <a:lvl4pPr indent="-228600" lvl="3" marL="1828800" rtl="0" algn="l">
              <a:spcBef>
                <a:spcPts val="320"/>
              </a:spcBef>
              <a:spcAft>
                <a:spcPts val="0"/>
              </a:spcAft>
              <a:buClr>
                <a:schemeClr val="dk1"/>
              </a:buClr>
              <a:buSzPts val="1600"/>
              <a:buFont typeface="Arial"/>
              <a:buNone/>
              <a:defRPr sz="1600"/>
            </a:lvl4pPr>
            <a:lvl5pPr indent="-228600" lvl="4" marL="2286000" rtl="0" algn="l">
              <a:spcBef>
                <a:spcPts val="320"/>
              </a:spcBef>
              <a:spcAft>
                <a:spcPts val="0"/>
              </a:spcAft>
              <a:buClr>
                <a:schemeClr val="dk1"/>
              </a:buClr>
              <a:buSzPts val="1600"/>
              <a:buFont typeface="Arial"/>
              <a:buNone/>
              <a:defRPr sz="1600"/>
            </a:lvl5pPr>
            <a:lvl6pPr indent="-228600" lvl="5" marL="2743200" rtl="0" algn="l">
              <a:lnSpc>
                <a:spcPct val="90000"/>
              </a:lnSpc>
              <a:spcBef>
                <a:spcPts val="500"/>
              </a:spcBef>
              <a:spcAft>
                <a:spcPts val="0"/>
              </a:spcAft>
              <a:buClr>
                <a:schemeClr val="dk1"/>
              </a:buClr>
              <a:buSzPts val="1600"/>
              <a:buNone/>
              <a:defRPr sz="1600"/>
            </a:lvl6pPr>
            <a:lvl7pPr indent="-228600" lvl="6" marL="3200400" rtl="0" algn="l">
              <a:lnSpc>
                <a:spcPct val="90000"/>
              </a:lnSpc>
              <a:spcBef>
                <a:spcPts val="500"/>
              </a:spcBef>
              <a:spcAft>
                <a:spcPts val="0"/>
              </a:spcAft>
              <a:buClr>
                <a:schemeClr val="dk1"/>
              </a:buClr>
              <a:buSzPts val="1600"/>
              <a:buNone/>
              <a:defRPr sz="1600"/>
            </a:lvl7pPr>
            <a:lvl8pPr indent="-228600" lvl="7" marL="3657600" rtl="0" algn="l">
              <a:lnSpc>
                <a:spcPct val="90000"/>
              </a:lnSpc>
              <a:spcBef>
                <a:spcPts val="500"/>
              </a:spcBef>
              <a:spcAft>
                <a:spcPts val="0"/>
              </a:spcAft>
              <a:buClr>
                <a:schemeClr val="dk1"/>
              </a:buClr>
              <a:buSzPts val="1600"/>
              <a:buNone/>
              <a:defRPr sz="1600"/>
            </a:lvl8pPr>
            <a:lvl9pPr indent="-228600" lvl="8" marL="4114800" rtl="0" algn="l">
              <a:lnSpc>
                <a:spcPct val="90000"/>
              </a:lnSpc>
              <a:spcBef>
                <a:spcPts val="500"/>
              </a:spcBef>
              <a:spcAft>
                <a:spcPts val="0"/>
              </a:spcAft>
              <a:buClr>
                <a:schemeClr val="dk1"/>
              </a:buClr>
              <a:buSzPts val="1600"/>
              <a:buNone/>
              <a:defRPr sz="1600"/>
            </a:lvl9pPr>
          </a:lstStyle>
          <a:p/>
        </p:txBody>
      </p:sp>
      <p:sp>
        <p:nvSpPr>
          <p:cNvPr id="260" name="Google Shape;260;p50"/>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1" name="Google Shape;261;p50"/>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2" name="Google Shape;262;p50"/>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3" name="Shape 263"/>
        <p:cNvGrpSpPr/>
        <p:nvPr/>
      </p:nvGrpSpPr>
      <p:grpSpPr>
        <a:xfrm>
          <a:off x="0" y="0"/>
          <a:ext cx="0" cy="0"/>
          <a:chOff x="0" y="0"/>
          <a:chExt cx="0" cy="0"/>
        </a:xfrm>
      </p:grpSpPr>
      <p:sp>
        <p:nvSpPr>
          <p:cNvPr id="264" name="Google Shape;264;p5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SzPts val="1400"/>
              <a:buNone/>
              <a:defRPr/>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65" name="Google Shape;265;p5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266" name="Google Shape;266;p51"/>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7" name="Google Shape;267;p51"/>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68" name="Google Shape;268;p5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69" name="Shape 269"/>
        <p:cNvGrpSpPr/>
        <p:nvPr/>
      </p:nvGrpSpPr>
      <p:grpSpPr>
        <a:xfrm>
          <a:off x="0" y="0"/>
          <a:ext cx="0" cy="0"/>
          <a:chOff x="0" y="0"/>
          <a:chExt cx="0" cy="0"/>
        </a:xfrm>
      </p:grpSpPr>
      <p:sp>
        <p:nvSpPr>
          <p:cNvPr id="270" name="Google Shape;270;p52"/>
          <p:cNvSpPr txBox="1"/>
          <p:nvPr>
            <p:ph type="ctrTitle"/>
          </p:nvPr>
        </p:nvSpPr>
        <p:spPr>
          <a:xfrm>
            <a:off x="1143000" y="1122363"/>
            <a:ext cx="6858000" cy="2387700"/>
          </a:xfrm>
          <a:prstGeom prst="rect">
            <a:avLst/>
          </a:prstGeom>
          <a:noFill/>
          <a:ln>
            <a:noFill/>
          </a:ln>
        </p:spPr>
        <p:txBody>
          <a:bodyPr anchorCtr="0" anchor="b" bIns="45700" lIns="91425" spcFirstLastPara="1" rIns="91425" wrap="square" tIns="45700">
            <a:noAutofit/>
          </a:bodyPr>
          <a:lstStyle>
            <a:lvl1pPr lvl="0" rtl="0" algn="ctr">
              <a:spcBef>
                <a:spcPts val="0"/>
              </a:spcBef>
              <a:spcAft>
                <a:spcPts val="0"/>
              </a:spcAft>
              <a:buSzPts val="1400"/>
              <a:buNone/>
              <a:defRPr sz="6000"/>
            </a:lvl1pPr>
            <a:lvl2pPr lvl="1" rtl="0" algn="ctr">
              <a:spcBef>
                <a:spcPts val="0"/>
              </a:spcBef>
              <a:spcAft>
                <a:spcPts val="0"/>
              </a:spcAft>
              <a:buSzPts val="1400"/>
              <a:buNone/>
              <a:defRPr/>
            </a:lvl2pPr>
            <a:lvl3pPr lvl="2" rtl="0" algn="ctr">
              <a:spcBef>
                <a:spcPts val="0"/>
              </a:spcBef>
              <a:spcAft>
                <a:spcPts val="0"/>
              </a:spcAft>
              <a:buSzPts val="1400"/>
              <a:buNone/>
              <a:defRPr/>
            </a:lvl3pPr>
            <a:lvl4pPr lvl="3" rtl="0" algn="ctr">
              <a:spcBef>
                <a:spcPts val="0"/>
              </a:spcBef>
              <a:spcAft>
                <a:spcPts val="0"/>
              </a:spcAft>
              <a:buSzPts val="1400"/>
              <a:buNone/>
              <a:defRPr/>
            </a:lvl4pPr>
            <a:lvl5pPr lvl="4" rtl="0" algn="ctr">
              <a:spcBef>
                <a:spcPts val="0"/>
              </a:spcBef>
              <a:spcAft>
                <a:spcPts val="0"/>
              </a:spcAft>
              <a:buSzPts val="1400"/>
              <a:buNone/>
              <a:defRPr/>
            </a:lvl5pPr>
            <a:lvl6pPr lvl="5" rtl="0" algn="ctr">
              <a:spcBef>
                <a:spcPts val="0"/>
              </a:spcBef>
              <a:spcAft>
                <a:spcPts val="0"/>
              </a:spcAft>
              <a:buSzPts val="1400"/>
              <a:buNone/>
              <a:defRPr/>
            </a:lvl6pPr>
            <a:lvl7pPr lvl="6" rtl="0" algn="ctr">
              <a:spcBef>
                <a:spcPts val="0"/>
              </a:spcBef>
              <a:spcAft>
                <a:spcPts val="0"/>
              </a:spcAft>
              <a:buSzPts val="1400"/>
              <a:buNone/>
              <a:defRPr/>
            </a:lvl7pPr>
            <a:lvl8pPr lvl="7" rtl="0" algn="ctr">
              <a:spcBef>
                <a:spcPts val="0"/>
              </a:spcBef>
              <a:spcAft>
                <a:spcPts val="0"/>
              </a:spcAft>
              <a:buSzPts val="1400"/>
              <a:buNone/>
              <a:defRPr/>
            </a:lvl8pPr>
            <a:lvl9pPr lvl="8" rtl="0" algn="ctr">
              <a:spcBef>
                <a:spcPts val="0"/>
              </a:spcBef>
              <a:spcAft>
                <a:spcPts val="0"/>
              </a:spcAft>
              <a:buSzPts val="1400"/>
              <a:buNone/>
              <a:defRPr/>
            </a:lvl9pPr>
          </a:lstStyle>
          <a:p/>
        </p:txBody>
      </p:sp>
      <p:sp>
        <p:nvSpPr>
          <p:cNvPr id="271" name="Google Shape;271;p52"/>
          <p:cNvSpPr txBox="1"/>
          <p:nvPr>
            <p:ph idx="1" type="subTitle"/>
          </p:nvPr>
        </p:nvSpPr>
        <p:spPr>
          <a:xfrm>
            <a:off x="1143000" y="3602038"/>
            <a:ext cx="6858000" cy="1655700"/>
          </a:xfrm>
          <a:prstGeom prst="rect">
            <a:avLst/>
          </a:prstGeom>
          <a:noFill/>
          <a:ln>
            <a:noFill/>
          </a:ln>
        </p:spPr>
        <p:txBody>
          <a:bodyPr anchorCtr="0" anchor="t" bIns="45700" lIns="91425" spcFirstLastPara="1" rIns="91425" wrap="square" tIns="45700">
            <a:noAutofit/>
          </a:bodyPr>
          <a:lstStyle>
            <a:lvl1pPr lvl="0" rtl="0" algn="ctr">
              <a:spcBef>
                <a:spcPts val="480"/>
              </a:spcBef>
              <a:spcAft>
                <a:spcPts val="0"/>
              </a:spcAft>
              <a:buClr>
                <a:schemeClr val="dk1"/>
              </a:buClr>
              <a:buSzPts val="2400"/>
              <a:buFont typeface="Arial"/>
              <a:buNone/>
              <a:defRPr sz="2400"/>
            </a:lvl1pPr>
            <a:lvl2pPr lvl="1" rtl="0" algn="ctr">
              <a:spcBef>
                <a:spcPts val="400"/>
              </a:spcBef>
              <a:spcAft>
                <a:spcPts val="0"/>
              </a:spcAft>
              <a:buClr>
                <a:schemeClr val="dk1"/>
              </a:buClr>
              <a:buSzPts val="2000"/>
              <a:buFont typeface="Arial"/>
              <a:buNone/>
              <a:defRPr sz="2000"/>
            </a:lvl2pPr>
            <a:lvl3pPr lvl="2" rtl="0" algn="ctr">
              <a:spcBef>
                <a:spcPts val="360"/>
              </a:spcBef>
              <a:spcAft>
                <a:spcPts val="0"/>
              </a:spcAft>
              <a:buClr>
                <a:schemeClr val="dk1"/>
              </a:buClr>
              <a:buSzPts val="1800"/>
              <a:buFont typeface="Arial"/>
              <a:buNone/>
              <a:defRPr sz="1800"/>
            </a:lvl3pPr>
            <a:lvl4pPr lvl="3" rtl="0" algn="ctr">
              <a:spcBef>
                <a:spcPts val="320"/>
              </a:spcBef>
              <a:spcAft>
                <a:spcPts val="0"/>
              </a:spcAft>
              <a:buClr>
                <a:schemeClr val="dk1"/>
              </a:buClr>
              <a:buSzPts val="1600"/>
              <a:buFont typeface="Arial"/>
              <a:buNone/>
              <a:defRPr sz="1600"/>
            </a:lvl4pPr>
            <a:lvl5pPr lvl="4" rtl="0" algn="ctr">
              <a:spcBef>
                <a:spcPts val="320"/>
              </a:spcBef>
              <a:spcAft>
                <a:spcPts val="0"/>
              </a:spcAft>
              <a:buClr>
                <a:schemeClr val="dk1"/>
              </a:buClr>
              <a:buSzPts val="1600"/>
              <a:buFont typeface="Arial"/>
              <a:buNone/>
              <a:defRPr sz="1600"/>
            </a:lvl5pPr>
            <a:lvl6pPr lvl="5" rtl="0" algn="ctr">
              <a:lnSpc>
                <a:spcPct val="90000"/>
              </a:lnSpc>
              <a:spcBef>
                <a:spcPts val="500"/>
              </a:spcBef>
              <a:spcAft>
                <a:spcPts val="0"/>
              </a:spcAft>
              <a:buClr>
                <a:schemeClr val="dk1"/>
              </a:buClr>
              <a:buSzPts val="1600"/>
              <a:buNone/>
              <a:defRPr sz="1600"/>
            </a:lvl6pPr>
            <a:lvl7pPr lvl="6" rtl="0" algn="ctr">
              <a:lnSpc>
                <a:spcPct val="90000"/>
              </a:lnSpc>
              <a:spcBef>
                <a:spcPts val="500"/>
              </a:spcBef>
              <a:spcAft>
                <a:spcPts val="0"/>
              </a:spcAft>
              <a:buClr>
                <a:schemeClr val="dk1"/>
              </a:buClr>
              <a:buSzPts val="1600"/>
              <a:buNone/>
              <a:defRPr sz="1600"/>
            </a:lvl7pPr>
            <a:lvl8pPr lvl="7" rtl="0" algn="ctr">
              <a:lnSpc>
                <a:spcPct val="90000"/>
              </a:lnSpc>
              <a:spcBef>
                <a:spcPts val="500"/>
              </a:spcBef>
              <a:spcAft>
                <a:spcPts val="0"/>
              </a:spcAft>
              <a:buClr>
                <a:schemeClr val="dk1"/>
              </a:buClr>
              <a:buSzPts val="1600"/>
              <a:buNone/>
              <a:defRPr sz="1600"/>
            </a:lvl8pPr>
            <a:lvl9pPr lvl="8" rtl="0" algn="ctr">
              <a:lnSpc>
                <a:spcPct val="90000"/>
              </a:lnSpc>
              <a:spcBef>
                <a:spcPts val="500"/>
              </a:spcBef>
              <a:spcAft>
                <a:spcPts val="0"/>
              </a:spcAft>
              <a:buClr>
                <a:schemeClr val="dk1"/>
              </a:buClr>
              <a:buSzPts val="1600"/>
              <a:buNone/>
              <a:defRPr sz="1600"/>
            </a:lvl9pPr>
          </a:lstStyle>
          <a:p/>
        </p:txBody>
      </p:sp>
      <p:sp>
        <p:nvSpPr>
          <p:cNvPr id="272" name="Google Shape;272;p52"/>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3" name="Google Shape;273;p52"/>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274" name="Google Shape;274;p52"/>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
          <p:cNvSpPr txBox="1"/>
          <p:nvPr>
            <p:ph type="title"/>
          </p:nvPr>
        </p:nvSpPr>
        <p:spPr>
          <a:xfrm>
            <a:off x="311700" y="593367"/>
            <a:ext cx="8520600" cy="7635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1" name="Google Shape;31;p6"/>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740800"/>
            <a:ext cx="2808000" cy="1007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4" name="Google Shape;34;p7"/>
          <p:cNvSpPr txBox="1"/>
          <p:nvPr>
            <p:ph idx="1" type="body"/>
          </p:nvPr>
        </p:nvSpPr>
        <p:spPr>
          <a:xfrm>
            <a:off x="311700" y="1852800"/>
            <a:ext cx="2808000" cy="42393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5" name="Google Shape;35;p7"/>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36" name="Shape 36"/>
        <p:cNvGrpSpPr/>
        <p:nvPr/>
      </p:nvGrpSpPr>
      <p:grpSpPr>
        <a:xfrm>
          <a:off x="0" y="0"/>
          <a:ext cx="0" cy="0"/>
          <a:chOff x="0" y="0"/>
          <a:chExt cx="0" cy="0"/>
        </a:xfrm>
      </p:grpSpPr>
      <p:sp>
        <p:nvSpPr>
          <p:cNvPr id="37" name="Google Shape;37;p8"/>
          <p:cNvSpPr txBox="1"/>
          <p:nvPr>
            <p:ph type="title"/>
          </p:nvPr>
        </p:nvSpPr>
        <p:spPr>
          <a:xfrm>
            <a:off x="490250" y="701800"/>
            <a:ext cx="6227100" cy="54543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8" name="Google Shape;38;p8"/>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9"/>
          <p:cNvSpPr/>
          <p:nvPr/>
        </p:nvSpPr>
        <p:spPr>
          <a:xfrm>
            <a:off x="4572000" y="0"/>
            <a:ext cx="4572000" cy="6858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1" name="Google Shape;41;p9"/>
          <p:cNvCxnSpPr/>
          <p:nvPr/>
        </p:nvCxnSpPr>
        <p:spPr>
          <a:xfrm>
            <a:off x="5029675" y="5994000"/>
            <a:ext cx="468300" cy="0"/>
          </a:xfrm>
          <a:prstGeom prst="straightConnector1">
            <a:avLst/>
          </a:prstGeom>
          <a:noFill/>
          <a:ln cap="flat" cmpd="sng" w="19050">
            <a:solidFill>
              <a:schemeClr val="lt1"/>
            </a:solidFill>
            <a:prstDash val="solid"/>
            <a:round/>
            <a:headEnd len="sm" w="sm" type="none"/>
            <a:tailEnd len="sm" w="sm" type="none"/>
          </a:ln>
        </p:spPr>
      </p:cxnSp>
      <p:sp>
        <p:nvSpPr>
          <p:cNvPr id="42" name="Google Shape;42;p9"/>
          <p:cNvSpPr txBox="1"/>
          <p:nvPr>
            <p:ph type="title"/>
          </p:nvPr>
        </p:nvSpPr>
        <p:spPr>
          <a:xfrm>
            <a:off x="265500" y="1441867"/>
            <a:ext cx="4045200" cy="2280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3" name="Google Shape;43;p9"/>
          <p:cNvSpPr txBox="1"/>
          <p:nvPr>
            <p:ph idx="1" type="subTitle"/>
          </p:nvPr>
        </p:nvSpPr>
        <p:spPr>
          <a:xfrm>
            <a:off x="265500" y="3793601"/>
            <a:ext cx="4045200" cy="17940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dk1"/>
              </a:buClr>
              <a:buSzPts val="2100"/>
              <a:buNone/>
              <a:defRPr sz="2100">
                <a:solidFill>
                  <a:schemeClr val="dk1"/>
                </a:solidFill>
              </a:defRPr>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p:txBody>
      </p:sp>
      <p:sp>
        <p:nvSpPr>
          <p:cNvPr id="44" name="Google Shape;44;p9"/>
          <p:cNvSpPr txBox="1"/>
          <p:nvPr>
            <p:ph idx="2" type="body"/>
          </p:nvPr>
        </p:nvSpPr>
        <p:spPr>
          <a:xfrm>
            <a:off x="4939500" y="965600"/>
            <a:ext cx="3837000" cy="49269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5640767"/>
            <a:ext cx="5998800" cy="80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dk1"/>
              </a:buClr>
              <a:buSzPts val="2100"/>
              <a:buFont typeface="Oswald"/>
              <a:buNone/>
              <a:defRPr sz="2100">
                <a:solidFill>
                  <a:schemeClr val="dk1"/>
                </a:solidFill>
                <a:latin typeface="Oswald"/>
                <a:ea typeface="Oswald"/>
                <a:cs typeface="Oswald"/>
                <a:sym typeface="Oswald"/>
              </a:defRPr>
            </a:lvl1pPr>
          </a:lstStyle>
          <a:p/>
        </p:txBody>
      </p:sp>
      <p:sp>
        <p:nvSpPr>
          <p:cNvPr id="48" name="Google Shape;48;p10"/>
          <p:cNvSpPr txBox="1"/>
          <p:nvPr>
            <p:ph idx="12" type="sldNum"/>
          </p:nvPr>
        </p:nvSpPr>
        <p:spPr>
          <a:xfrm>
            <a:off x="8490250" y="6241346"/>
            <a:ext cx="548700" cy="5247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5.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theme" Target="../theme/theme2.xml"/><Relationship Id="rId12" Type="http://schemas.openxmlformats.org/officeDocument/2006/relationships/slideLayout" Target="../slideLayouts/slideLayout35.xml"/><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47.xml"/><Relationship Id="rId10" Type="http://schemas.openxmlformats.org/officeDocument/2006/relationships/slideLayout" Target="../slideLayouts/slideLayout46.xml"/><Relationship Id="rId12" Type="http://schemas.openxmlformats.org/officeDocument/2006/relationships/theme" Target="../theme/theme6.xml"/><Relationship Id="rId1" Type="http://schemas.openxmlformats.org/officeDocument/2006/relationships/slideLayout" Target="../slideLayouts/slideLayout37.xml"/><Relationship Id="rId2" Type="http://schemas.openxmlformats.org/officeDocument/2006/relationships/slideLayout" Target="../slideLayouts/slideLayout38.xml"/><Relationship Id="rId3" Type="http://schemas.openxmlformats.org/officeDocument/2006/relationships/slideLayout" Target="../slideLayouts/slideLayout39.xml"/><Relationship Id="rId4" Type="http://schemas.openxmlformats.org/officeDocument/2006/relationships/slideLayout" Target="../slideLayouts/slideLayout40.xml"/><Relationship Id="rId9" Type="http://schemas.openxmlformats.org/officeDocument/2006/relationships/slideLayout" Target="../slideLayouts/slideLayout45.xml"/><Relationship Id="rId5" Type="http://schemas.openxmlformats.org/officeDocument/2006/relationships/slideLayout" Target="../slideLayouts/slideLayout41.xml"/><Relationship Id="rId6" Type="http://schemas.openxmlformats.org/officeDocument/2006/relationships/slideLayout" Target="../slideLayouts/slideLayout42.xml"/><Relationship Id="rId7" Type="http://schemas.openxmlformats.org/officeDocument/2006/relationships/slideLayout" Target="../slideLayouts/slideLayout43.xml"/><Relationship Id="rId8"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160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1600"/>
              </a:spcBef>
              <a:spcAft>
                <a:spcPts val="160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8" name="Google Shape;8;p1"/>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late">
    <p:bg>
      <p:bgPr>
        <a:solidFill>
          <a:schemeClr val="lt1"/>
        </a:solidFill>
      </p:bgPr>
    </p:bg>
    <p:spTree>
      <p:nvGrpSpPr>
        <p:cNvPr id="61" name="Shape 61"/>
        <p:cNvGrpSpPr/>
        <p:nvPr/>
      </p:nvGrpSpPr>
      <p:grpSpPr>
        <a:xfrm>
          <a:off x="0" y="0"/>
          <a:ext cx="0" cy="0"/>
          <a:chOff x="0" y="0"/>
          <a:chExt cx="0" cy="0"/>
        </a:xfrm>
      </p:grpSpPr>
      <p:sp>
        <p:nvSpPr>
          <p:cNvPr id="62" name="Google Shape;62;p14"/>
          <p:cNvSpPr txBox="1"/>
          <p:nvPr>
            <p:ph type="title"/>
          </p:nvPr>
        </p:nvSpPr>
        <p:spPr>
          <a:xfrm>
            <a:off x="311700" y="593367"/>
            <a:ext cx="8520600" cy="7635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1pPr>
            <a:lvl2pPr lvl="1">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2pPr>
            <a:lvl3pPr lvl="2">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3pPr>
            <a:lvl4pPr lvl="3">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4pPr>
            <a:lvl5pPr lvl="4">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5pPr>
            <a:lvl6pPr lvl="5">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6pPr>
            <a:lvl7pPr lvl="6">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7pPr>
            <a:lvl8pPr lvl="7">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8pPr>
            <a:lvl9pPr lvl="8">
              <a:spcBef>
                <a:spcPts val="0"/>
              </a:spcBef>
              <a:spcAft>
                <a:spcPts val="0"/>
              </a:spcAft>
              <a:buClr>
                <a:schemeClr val="dk1"/>
              </a:buClr>
              <a:buSzPts val="3000"/>
              <a:buFont typeface="Oswald"/>
              <a:buNone/>
              <a:defRPr sz="3000">
                <a:solidFill>
                  <a:schemeClr val="dk1"/>
                </a:solidFill>
                <a:latin typeface="Oswald"/>
                <a:ea typeface="Oswald"/>
                <a:cs typeface="Oswald"/>
                <a:sym typeface="Oswald"/>
              </a:defRPr>
            </a:lvl9pPr>
          </a:lstStyle>
          <a:p/>
        </p:txBody>
      </p:sp>
      <p:sp>
        <p:nvSpPr>
          <p:cNvPr id="63" name="Google Shape;63;p14"/>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accent3"/>
              </a:buClr>
              <a:buSzPts val="1800"/>
              <a:buFont typeface="Average"/>
              <a:buChar char="●"/>
              <a:defRPr sz="1800">
                <a:solidFill>
                  <a:schemeClr val="accent3"/>
                </a:solidFill>
                <a:latin typeface="Average"/>
                <a:ea typeface="Average"/>
                <a:cs typeface="Average"/>
                <a:sym typeface="Average"/>
              </a:defRPr>
            </a:lvl1pPr>
            <a:lvl2pPr indent="-317500" lvl="1" marL="914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2pPr>
            <a:lvl3pPr indent="-317500" lvl="2" marL="1371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3pPr>
            <a:lvl4pPr indent="-317500" lvl="3" marL="1828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4pPr>
            <a:lvl5pPr indent="-317500" lvl="4" marL="22860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5pPr>
            <a:lvl6pPr indent="-317500" lvl="5" marL="27432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6pPr>
            <a:lvl7pPr indent="-317500" lvl="6" marL="32004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7pPr>
            <a:lvl8pPr indent="-317500" lvl="7" marL="36576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8pPr>
            <a:lvl9pPr indent="-317500" lvl="8" marL="4114800">
              <a:lnSpc>
                <a:spcPct val="115000"/>
              </a:lnSpc>
              <a:spcBef>
                <a:spcPts val="0"/>
              </a:spcBef>
              <a:spcAft>
                <a:spcPts val="0"/>
              </a:spcAft>
              <a:buClr>
                <a:schemeClr val="accent3"/>
              </a:buClr>
              <a:buSzPts val="1400"/>
              <a:buFont typeface="Average"/>
              <a:buChar char="■"/>
              <a:defRPr>
                <a:solidFill>
                  <a:schemeClr val="accent3"/>
                </a:solidFill>
                <a:latin typeface="Average"/>
                <a:ea typeface="Average"/>
                <a:cs typeface="Average"/>
                <a:sym typeface="Average"/>
              </a:defRPr>
            </a:lvl9pPr>
          </a:lstStyle>
          <a:p/>
        </p:txBody>
      </p:sp>
      <p:sp>
        <p:nvSpPr>
          <p:cNvPr id="64" name="Google Shape;64;p14"/>
          <p:cNvSpPr txBox="1"/>
          <p:nvPr>
            <p:ph idx="12" type="sldNum"/>
          </p:nvPr>
        </p:nvSpPr>
        <p:spPr>
          <a:xfrm>
            <a:off x="8490250" y="6241346"/>
            <a:ext cx="548700" cy="5247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3"/>
                </a:solidFill>
                <a:latin typeface="Average"/>
                <a:ea typeface="Average"/>
                <a:cs typeface="Average"/>
                <a:sym typeface="Average"/>
              </a:defRPr>
            </a:lvl1pPr>
            <a:lvl2pPr lvl="1" algn="r">
              <a:buNone/>
              <a:defRPr sz="1000">
                <a:solidFill>
                  <a:schemeClr val="accent3"/>
                </a:solidFill>
                <a:latin typeface="Average"/>
                <a:ea typeface="Average"/>
                <a:cs typeface="Average"/>
                <a:sym typeface="Average"/>
              </a:defRPr>
            </a:lvl2pPr>
            <a:lvl3pPr lvl="2" algn="r">
              <a:buNone/>
              <a:defRPr sz="1000">
                <a:solidFill>
                  <a:schemeClr val="accent3"/>
                </a:solidFill>
                <a:latin typeface="Average"/>
                <a:ea typeface="Average"/>
                <a:cs typeface="Average"/>
                <a:sym typeface="Average"/>
              </a:defRPr>
            </a:lvl3pPr>
            <a:lvl4pPr lvl="3" algn="r">
              <a:buNone/>
              <a:defRPr sz="1000">
                <a:solidFill>
                  <a:schemeClr val="accent3"/>
                </a:solidFill>
                <a:latin typeface="Average"/>
                <a:ea typeface="Average"/>
                <a:cs typeface="Average"/>
                <a:sym typeface="Average"/>
              </a:defRPr>
            </a:lvl4pPr>
            <a:lvl5pPr lvl="4" algn="r">
              <a:buNone/>
              <a:defRPr sz="1000">
                <a:solidFill>
                  <a:schemeClr val="accent3"/>
                </a:solidFill>
                <a:latin typeface="Average"/>
                <a:ea typeface="Average"/>
                <a:cs typeface="Average"/>
                <a:sym typeface="Average"/>
              </a:defRPr>
            </a:lvl5pPr>
            <a:lvl6pPr lvl="5" algn="r">
              <a:buNone/>
              <a:defRPr sz="1000">
                <a:solidFill>
                  <a:schemeClr val="accent3"/>
                </a:solidFill>
                <a:latin typeface="Average"/>
                <a:ea typeface="Average"/>
                <a:cs typeface="Average"/>
                <a:sym typeface="Average"/>
              </a:defRPr>
            </a:lvl6pPr>
            <a:lvl7pPr lvl="6" algn="r">
              <a:buNone/>
              <a:defRPr sz="1000">
                <a:solidFill>
                  <a:schemeClr val="accent3"/>
                </a:solidFill>
                <a:latin typeface="Average"/>
                <a:ea typeface="Average"/>
                <a:cs typeface="Average"/>
                <a:sym typeface="Average"/>
              </a:defRPr>
            </a:lvl7pPr>
            <a:lvl8pPr lvl="7" algn="r">
              <a:buNone/>
              <a:defRPr sz="1000">
                <a:solidFill>
                  <a:schemeClr val="accent3"/>
                </a:solidFill>
                <a:latin typeface="Average"/>
                <a:ea typeface="Average"/>
                <a:cs typeface="Average"/>
                <a:sym typeface="Average"/>
              </a:defRPr>
            </a:lvl8pPr>
            <a:lvl9pPr lvl="8" algn="r">
              <a:buNone/>
              <a:defRPr sz="1000">
                <a:solidFill>
                  <a:schemeClr val="accent3"/>
                </a:solidFill>
                <a:latin typeface="Average"/>
                <a:ea typeface="Average"/>
                <a:cs typeface="Average"/>
                <a:sym typeface="Average"/>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11" name="Shape 111"/>
        <p:cNvGrpSpPr/>
        <p:nvPr/>
      </p:nvGrpSpPr>
      <p:grpSpPr>
        <a:xfrm>
          <a:off x="0" y="0"/>
          <a:ext cx="0" cy="0"/>
          <a:chOff x="0" y="0"/>
          <a:chExt cx="0" cy="0"/>
        </a:xfrm>
      </p:grpSpPr>
      <p:sp>
        <p:nvSpPr>
          <p:cNvPr id="112" name="Google Shape;112;p26"/>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457200" marR="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914400" marR="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1371600" marR="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1828800" marR="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13" name="Google Shape;113;p26"/>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14" name="Google Shape;114;p26"/>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5" name="Google Shape;115;p26"/>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16" name="Google Shape;116;p26"/>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90" name="Shape 190"/>
        <p:cNvGrpSpPr/>
        <p:nvPr/>
      </p:nvGrpSpPr>
      <p:grpSpPr>
        <a:xfrm>
          <a:off x="0" y="0"/>
          <a:ext cx="0" cy="0"/>
          <a:chOff x="0" y="0"/>
          <a:chExt cx="0" cy="0"/>
        </a:xfrm>
      </p:grpSpPr>
      <p:sp>
        <p:nvSpPr>
          <p:cNvPr id="191" name="Google Shape;191;p39"/>
          <p:cNvSpPr txBox="1"/>
          <p:nvPr>
            <p:ph type="title"/>
          </p:nvPr>
        </p:nvSpPr>
        <p:spPr>
          <a:xfrm>
            <a:off x="457200" y="274637"/>
            <a:ext cx="8229600" cy="11430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1pPr>
            <a:lvl2pPr indent="0" lvl="1"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2pPr>
            <a:lvl3pPr indent="0" lvl="2"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3pPr>
            <a:lvl4pPr indent="0" lvl="3"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4pPr>
            <a:lvl5pPr indent="0" lvl="4"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5pPr>
            <a:lvl6pPr indent="0" lvl="5"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6pPr>
            <a:lvl7pPr indent="0" lvl="6"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7pPr>
            <a:lvl8pPr indent="0" lvl="7"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8pPr>
            <a:lvl9pPr indent="0" lvl="8" marL="0" marR="0" algn="ctr">
              <a:lnSpc>
                <a:spcPct val="100000"/>
              </a:lnSpc>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192" name="Google Shape;192;p39"/>
          <p:cNvSpPr txBox="1"/>
          <p:nvPr>
            <p:ph idx="1" type="body"/>
          </p:nvPr>
        </p:nvSpPr>
        <p:spPr>
          <a:xfrm>
            <a:off x="457200" y="1600200"/>
            <a:ext cx="8229600" cy="4526100"/>
          </a:xfrm>
          <a:prstGeom prst="rect">
            <a:avLst/>
          </a:prstGeom>
          <a:noFill/>
          <a:ln>
            <a:noFill/>
          </a:ln>
        </p:spPr>
        <p:txBody>
          <a:bodyPr anchorCtr="0" anchor="t" bIns="91425" lIns="91425" spcFirstLastPara="1" rIns="91425" wrap="square" tIns="91425">
            <a:noAutofit/>
          </a:bodyPr>
          <a:lstStyle>
            <a:lvl1pPr indent="-431800" lvl="0" marL="457200" marR="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93" name="Google Shape;193;p39"/>
          <p:cNvSpPr txBox="1"/>
          <p:nvPr>
            <p:ph idx="10" type="dt"/>
          </p:nvPr>
        </p:nvSpPr>
        <p:spPr>
          <a:xfrm>
            <a:off x="457200" y="6245225"/>
            <a:ext cx="2133600" cy="4761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4" name="Google Shape;194;p39"/>
          <p:cNvSpPr txBox="1"/>
          <p:nvPr>
            <p:ph idx="11" type="ftr"/>
          </p:nvPr>
        </p:nvSpPr>
        <p:spPr>
          <a:xfrm>
            <a:off x="3124200" y="6245225"/>
            <a:ext cx="2895600" cy="4761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SzPts val="1400"/>
              <a:buNone/>
              <a:defRPr b="0" i="0" sz="1400" u="none" cap="none" strike="noStrike">
                <a:solidFill>
                  <a:schemeClr val="dk1"/>
                </a:solidFill>
                <a:latin typeface="Arial"/>
                <a:ea typeface="Arial"/>
                <a:cs typeface="Arial"/>
                <a:sym typeface="Arial"/>
              </a:defRPr>
            </a:lvl1pPr>
            <a:lvl2pPr indent="0" lvl="1" marL="4572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indent="0" lvl="2" marL="914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indent="0" lvl="3" marL="13716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indent="0" lvl="4" marL="1828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indent="0" lvl="5" marL="2286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indent="0" lvl="6" marL="32004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indent="0" lvl="7" marL="45720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indent="0" lvl="8" marL="6400800" marR="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5" name="Google Shape;195;p39"/>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83"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0" name="Shape 200"/>
        <p:cNvGrpSpPr/>
        <p:nvPr/>
      </p:nvGrpSpPr>
      <p:grpSpPr>
        <a:xfrm>
          <a:off x="0" y="0"/>
          <a:ext cx="0" cy="0"/>
          <a:chOff x="0" y="0"/>
          <a:chExt cx="0" cy="0"/>
        </a:xfrm>
      </p:grpSpPr>
      <p:sp>
        <p:nvSpPr>
          <p:cNvPr id="201" name="Google Shape;201;p41"/>
          <p:cNvSpPr txBox="1"/>
          <p:nvPr>
            <p:ph type="title"/>
          </p:nvPr>
        </p:nvSpPr>
        <p:spPr>
          <a:xfrm>
            <a:off x="457200" y="274637"/>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202" name="Google Shape;202;p41"/>
          <p:cNvSpPr txBox="1"/>
          <p:nvPr>
            <p:ph idx="1" type="body"/>
          </p:nvPr>
        </p:nvSpPr>
        <p:spPr>
          <a:xfrm>
            <a:off x="457200" y="1600200"/>
            <a:ext cx="8229600" cy="45261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203" name="Google Shape;203;p41"/>
          <p:cNvSpPr txBox="1"/>
          <p:nvPr>
            <p:ph idx="10" type="dt"/>
          </p:nvPr>
        </p:nvSpPr>
        <p:spPr>
          <a:xfrm>
            <a:off x="457200" y="6245225"/>
            <a:ext cx="2133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4" name="Google Shape;204;p41"/>
          <p:cNvSpPr txBox="1"/>
          <p:nvPr>
            <p:ph idx="11" type="ftr"/>
          </p:nvPr>
        </p:nvSpPr>
        <p:spPr>
          <a:xfrm>
            <a:off x="3124200" y="6245225"/>
            <a:ext cx="2895600" cy="476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05" name="Google Shape;205;p41"/>
          <p:cNvSpPr txBox="1"/>
          <p:nvPr>
            <p:ph idx="12" type="sldNum"/>
          </p:nvPr>
        </p:nvSpPr>
        <p:spPr>
          <a:xfrm>
            <a:off x="6553200" y="6245225"/>
            <a:ext cx="2133600" cy="4761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 Id="rId3" Type="http://schemas.openxmlformats.org/officeDocument/2006/relationships/image" Target="../media/image13.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4.xml"/><Relationship Id="rId3" Type="http://schemas.openxmlformats.org/officeDocument/2006/relationships/image" Target="../media/image16.jpg"/><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5.xml"/><Relationship Id="rId3" Type="http://schemas.openxmlformats.org/officeDocument/2006/relationships/image" Target="../media/image17.jp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21.jpg"/><Relationship Id="rId4" Type="http://schemas.openxmlformats.org/officeDocument/2006/relationships/image" Target="../media/image2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image" Target="../media/image34.jpg"/><Relationship Id="rId5" Type="http://schemas.openxmlformats.org/officeDocument/2006/relationships/image" Target="../media/image22.jpg"/><Relationship Id="rId6"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4.xml"/><Relationship Id="rId3" Type="http://schemas.openxmlformats.org/officeDocument/2006/relationships/image" Target="../media/image23.jpg"/><Relationship Id="rId4" Type="http://schemas.openxmlformats.org/officeDocument/2006/relationships/image" Target="../media/image24.png"/><Relationship Id="rId5" Type="http://schemas.openxmlformats.org/officeDocument/2006/relationships/image" Target="../media/image25.jpg"/><Relationship Id="rId6" Type="http://schemas.openxmlformats.org/officeDocument/2006/relationships/image" Target="../media/image26.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6.xml"/><Relationship Id="rId3" Type="http://schemas.openxmlformats.org/officeDocument/2006/relationships/image" Target="../media/image2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7.xml"/><Relationship Id="rId3" Type="http://schemas.openxmlformats.org/officeDocument/2006/relationships/image" Target="../media/image3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28.xml"/><Relationship Id="rId3" Type="http://schemas.openxmlformats.org/officeDocument/2006/relationships/image" Target="../media/image2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9.xml"/><Relationship Id="rId3" Type="http://schemas.openxmlformats.org/officeDocument/2006/relationships/image" Target="../media/image28.jpg"/><Relationship Id="rId4" Type="http://schemas.openxmlformats.org/officeDocument/2006/relationships/image" Target="../media/image35.jpg"/><Relationship Id="rId5" Type="http://schemas.openxmlformats.org/officeDocument/2006/relationships/image" Target="../media/image30.jpg"/><Relationship Id="rId6" Type="http://schemas.openxmlformats.org/officeDocument/2006/relationships/image" Target="../media/image36.jpg"/><Relationship Id="rId7" Type="http://schemas.openxmlformats.org/officeDocument/2006/relationships/image" Target="../media/image3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0.xml"/><Relationship Id="rId3" Type="http://schemas.openxmlformats.org/officeDocument/2006/relationships/image" Target="../media/image2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1.xml"/><Relationship Id="rId3" Type="http://schemas.openxmlformats.org/officeDocument/2006/relationships/image" Target="../media/image3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32.xml"/><Relationship Id="rId3" Type="http://schemas.openxmlformats.org/officeDocument/2006/relationships/image" Target="../media/image38.jpg"/><Relationship Id="rId4" Type="http://schemas.openxmlformats.org/officeDocument/2006/relationships/image" Target="../media/image4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3.xml"/><Relationship Id="rId3" Type="http://schemas.openxmlformats.org/officeDocument/2006/relationships/image" Target="../media/image63.png"/><Relationship Id="rId4" Type="http://schemas.openxmlformats.org/officeDocument/2006/relationships/image" Target="../media/image35.jpg"/><Relationship Id="rId5" Type="http://schemas.openxmlformats.org/officeDocument/2006/relationships/image" Target="../media/image30.jpg"/><Relationship Id="rId6" Type="http://schemas.openxmlformats.org/officeDocument/2006/relationships/image" Target="../media/image36.jpg"/><Relationship Id="rId7"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4.xml"/><Relationship Id="rId3" Type="http://schemas.openxmlformats.org/officeDocument/2006/relationships/image" Target="../media/image42.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5.xml"/><Relationship Id="rId3" Type="http://schemas.openxmlformats.org/officeDocument/2006/relationships/image" Target="../media/image43.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6.xml"/><Relationship Id="rId3" Type="http://schemas.openxmlformats.org/officeDocument/2006/relationships/image" Target="../media/image45.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7.xml"/><Relationship Id="rId3" Type="http://schemas.openxmlformats.org/officeDocument/2006/relationships/image" Target="../media/image4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8.xml"/><Relationship Id="rId3" Type="http://schemas.openxmlformats.org/officeDocument/2006/relationships/image" Target="../media/image4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9.xml"/><Relationship Id="rId3" Type="http://schemas.openxmlformats.org/officeDocument/2006/relationships/image" Target="../media/image4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0.xml"/><Relationship Id="rId3" Type="http://schemas.openxmlformats.org/officeDocument/2006/relationships/image" Target="../media/image47.jpg"/><Relationship Id="rId4" Type="http://schemas.openxmlformats.org/officeDocument/2006/relationships/image" Target="../media/image50.png"/><Relationship Id="rId5" Type="http://schemas.openxmlformats.org/officeDocument/2006/relationships/image" Target="../media/image5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1.xml"/><Relationship Id="rId3" Type="http://schemas.openxmlformats.org/officeDocument/2006/relationships/image" Target="../media/image36.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2.xml"/><Relationship Id="rId3" Type="http://schemas.openxmlformats.org/officeDocument/2006/relationships/image" Target="../media/image56.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3.xml"/><Relationship Id="rId3" Type="http://schemas.openxmlformats.org/officeDocument/2006/relationships/image" Target="../media/image5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4.xml"/><Relationship Id="rId3" Type="http://schemas.openxmlformats.org/officeDocument/2006/relationships/image" Target="../media/image5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5.xml"/><Relationship Id="rId3" Type="http://schemas.openxmlformats.org/officeDocument/2006/relationships/image" Target="../media/image3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6.xml"/><Relationship Id="rId3" Type="http://schemas.openxmlformats.org/officeDocument/2006/relationships/image" Target="../media/image62.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7.xml"/><Relationship Id="rId3" Type="http://schemas.openxmlformats.org/officeDocument/2006/relationships/image" Target="../media/image66.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8.xml"/><Relationship Id="rId3" Type="http://schemas.openxmlformats.org/officeDocument/2006/relationships/image" Target="../media/image30.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9.xml"/><Relationship Id="rId3" Type="http://schemas.openxmlformats.org/officeDocument/2006/relationships/image" Target="../media/image63.png"/><Relationship Id="rId4" Type="http://schemas.openxmlformats.org/officeDocument/2006/relationships/image" Target="../media/image35.jpg"/><Relationship Id="rId5" Type="http://schemas.openxmlformats.org/officeDocument/2006/relationships/image" Target="../media/image30.jpg"/><Relationship Id="rId6" Type="http://schemas.openxmlformats.org/officeDocument/2006/relationships/image" Target="../media/image36.jpg"/><Relationship Id="rId7" Type="http://schemas.openxmlformats.org/officeDocument/2006/relationships/image" Target="../media/image4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1.xml"/><Relationship Id="rId3" Type="http://schemas.openxmlformats.org/officeDocument/2006/relationships/image" Target="../media/image61.png"/><Relationship Id="rId4" Type="http://schemas.openxmlformats.org/officeDocument/2006/relationships/image" Target="../media/image6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hyperlink" Target="https://www.cbc.ca/news/canada/thunder-bay/norval-morrisseau-forgery-1.6766990" TargetMode="Externa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hyperlink" Target="http://drive.google.com/file/d/13GSNm3gj646MZM1B_ETZp4GlR9_4avCP/view" TargetMode="Externa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hyperlink" Target="https://twitter.com/WeirdMedieval" TargetMode="External"/><Relationship Id="rId4" Type="http://schemas.openxmlformats.org/officeDocument/2006/relationships/hyperlink" Target="https://collections.library.yale.edu/catalog/2004282" TargetMode="External"/><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53"/>
          <p:cNvSpPr txBox="1"/>
          <p:nvPr/>
        </p:nvSpPr>
        <p:spPr>
          <a:xfrm>
            <a:off x="0" y="0"/>
            <a:ext cx="41175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4800">
                <a:solidFill>
                  <a:srgbClr val="FFFFFF"/>
                </a:solidFill>
                <a:latin typeface="Oswald"/>
                <a:ea typeface="Oswald"/>
                <a:cs typeface="Oswald"/>
                <a:sym typeface="Oswald"/>
              </a:rPr>
              <a:t>Today you need</a:t>
            </a:r>
            <a:endParaRPr sz="4800">
              <a:solidFill>
                <a:srgbClr val="FFFFFF"/>
              </a:solidFill>
              <a:latin typeface="Oswald"/>
              <a:ea typeface="Oswald"/>
              <a:cs typeface="Oswald"/>
              <a:sym typeface="Oswald"/>
            </a:endParaRPr>
          </a:p>
          <a:p>
            <a:pPr indent="0" lvl="0" marL="0" rtl="0" algn="l">
              <a:lnSpc>
                <a:spcPct val="114000"/>
              </a:lnSpc>
              <a:spcBef>
                <a:spcPts val="0"/>
              </a:spcBef>
              <a:spcAft>
                <a:spcPts val="0"/>
              </a:spcAft>
              <a:buNone/>
            </a:pPr>
            <a:r>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Your </a:t>
            </a:r>
            <a:r>
              <a:rPr b="1" lang="en" sz="3000">
                <a:solidFill>
                  <a:srgbClr val="00FF00"/>
                </a:solidFill>
                <a:latin typeface="Average"/>
                <a:ea typeface="Average"/>
                <a:cs typeface="Average"/>
                <a:sym typeface="Average"/>
              </a:rPr>
              <a:t>Painting </a:t>
            </a:r>
            <a:r>
              <a:rPr lang="en" sz="3000">
                <a:solidFill>
                  <a:srgbClr val="CACACA"/>
                </a:solidFill>
                <a:latin typeface="Average"/>
                <a:ea typeface="Average"/>
                <a:cs typeface="Average"/>
                <a:sym typeface="Average"/>
              </a:rPr>
              <a:t>booklet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Painting materials  🎨🖌️🥤</a:t>
            </a:r>
            <a:endParaRPr sz="3000">
              <a:solidFill>
                <a:srgbClr val="CACACA"/>
              </a:solidFill>
              <a:latin typeface="Average"/>
              <a:ea typeface="Average"/>
              <a:cs typeface="Average"/>
              <a:sym typeface="Average"/>
            </a:endParaRPr>
          </a:p>
          <a:p>
            <a:pPr indent="-419100" lvl="1" marL="914400" rtl="0" algn="l">
              <a:lnSpc>
                <a:spcPct val="114000"/>
              </a:lnSpc>
              <a:spcBef>
                <a:spcPts val="600"/>
              </a:spcBef>
              <a:spcAft>
                <a:spcPts val="0"/>
              </a:spcAft>
              <a:buClr>
                <a:srgbClr val="CACACA"/>
              </a:buClr>
              <a:buSzPts val="3000"/>
              <a:buFont typeface="Average"/>
              <a:buChar char="○"/>
            </a:pPr>
            <a:r>
              <a:rPr lang="en" sz="3000">
                <a:solidFill>
                  <a:srgbClr val="CACACA"/>
                </a:solidFill>
                <a:latin typeface="Average"/>
                <a:ea typeface="Average"/>
                <a:cs typeface="Average"/>
                <a:sym typeface="Average"/>
              </a:rPr>
              <a:t>A wooden panel to paint on 🖼️</a:t>
            </a:r>
            <a:br>
              <a:rPr lang="en" sz="3000">
                <a:solidFill>
                  <a:srgbClr val="CACACA"/>
                </a:solidFill>
                <a:latin typeface="Average"/>
                <a:ea typeface="Average"/>
                <a:cs typeface="Average"/>
                <a:sym typeface="Average"/>
              </a:rPr>
            </a:br>
            <a:endParaRPr sz="3000">
              <a:solidFill>
                <a:srgbClr val="CACACA"/>
              </a:solidFill>
              <a:latin typeface="Average"/>
              <a:ea typeface="Average"/>
              <a:cs typeface="Average"/>
              <a:sym typeface="Average"/>
            </a:endParaRPr>
          </a:p>
          <a:p>
            <a:pPr indent="0" lvl="0" marL="0" rtl="0" algn="l">
              <a:spcBef>
                <a:spcPts val="600"/>
              </a:spcBef>
              <a:spcAft>
                <a:spcPts val="0"/>
              </a:spcAft>
              <a:buNone/>
            </a:pPr>
            <a:r>
              <a:rPr lang="en" sz="2900">
                <a:solidFill>
                  <a:srgbClr val="FFFFFF"/>
                </a:solidFill>
                <a:latin typeface="Oswald"/>
                <a:ea typeface="Oswald"/>
                <a:cs typeface="Oswald"/>
                <a:sym typeface="Oswald"/>
              </a:rPr>
              <a:t>Remember to soak your paint while I am talking! 💧💧💧</a:t>
            </a:r>
            <a:endParaRPr sz="2900">
              <a:solidFill>
                <a:srgbClr val="CACACA"/>
              </a:solidFill>
              <a:latin typeface="Average"/>
              <a:ea typeface="Average"/>
              <a:cs typeface="Average"/>
              <a:sym typeface="Average"/>
            </a:endParaRPr>
          </a:p>
        </p:txBody>
      </p:sp>
      <p:sp>
        <p:nvSpPr>
          <p:cNvPr descr="Translations" id="280" name="Google Shape;280;p53"/>
          <p:cNvSpPr txBox="1"/>
          <p:nvPr/>
        </p:nvSpPr>
        <p:spPr>
          <a:xfrm>
            <a:off x="4117500" y="0"/>
            <a:ext cx="5026500" cy="6858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اليوم تحتاج إلى كتيب الرسم الخاص بك، ومواد الرسم، ولوحة خشبية للرسم عليها.</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今天你需要准备绘画手册、绘画材料和一块木板。</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امروز به دفترچه نقاشی، وسایل نقاشی و یک پنل چوبی برای نقاشی نیاز دارید.</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Heute benötigst du dein Malheft, Malmaterialien und eine Holzplatte zum Bemalen.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आज आपको पेंटिंग पुस्तिका, पेंटिंग सामग्री और पेंटिंग करने के लिए लकड़ी के पैनल की आवश्यकता है।</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오늘은 그림책, 그림재료, 그림을 그릴 나무 패널이 필요합니다.</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Îro hûn hewceyê pirtûka xwe ya wênesaziyê, materyalên boyaxkirinê û panelek darîn in ku hûn li ser wênesaziyê çêbikin.</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Данас вам је потребна брошура за сликање, материјал за сликање и дрвена плоча за сликање.</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Hoy necesitas tu folleto de pintura, materiales de pintura y un panel de madera sobre el que pintar.</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Ngayon ay kailangan mo ang iyong buklet ng Pagpipinta, mga materyales sa pagpipinta, at isang panel na gawa sa kahoy na pagpipintahan.</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Сьогодні вам знадобиться буклет з малюваннями, матеріали для малювання та дерев'яна панель для малювання.</a:t>
            </a:r>
            <a:endParaRPr sz="1600">
              <a:solidFill>
                <a:srgbClr val="AAAAAA"/>
              </a:solidFill>
              <a:latin typeface="Average"/>
              <a:ea typeface="Average"/>
              <a:cs typeface="Average"/>
              <a:sym typeface="Averag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63"/>
          <p:cNvSpPr txBox="1"/>
          <p:nvPr/>
        </p:nvSpPr>
        <p:spPr>
          <a:xfrm>
            <a:off x="0" y="-2250"/>
            <a:ext cx="9144000" cy="18333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9600">
                <a:solidFill>
                  <a:srgbClr val="FFFFFF"/>
                </a:solidFill>
                <a:latin typeface="Oswald"/>
                <a:ea typeface="Oswald"/>
                <a:cs typeface="Oswald"/>
                <a:sym typeface="Oswald"/>
              </a:rPr>
              <a:t>Work in progress</a:t>
            </a:r>
            <a:endParaRPr sz="9600">
              <a:solidFill>
                <a:srgbClr val="AAAAAA"/>
              </a:solidFill>
              <a:latin typeface="Average"/>
              <a:ea typeface="Average"/>
              <a:cs typeface="Average"/>
              <a:sym typeface="Average"/>
            </a:endParaRPr>
          </a:p>
        </p:txBody>
      </p:sp>
      <p:sp>
        <p:nvSpPr>
          <p:cNvPr descr="Column 1" id="340" name="Google Shape;340;p63"/>
          <p:cNvSpPr txBox="1"/>
          <p:nvPr/>
        </p:nvSpPr>
        <p:spPr>
          <a:xfrm>
            <a:off x="0" y="1828800"/>
            <a:ext cx="4572000" cy="45720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3000">
                <a:solidFill>
                  <a:srgbClr val="AAAAAA"/>
                </a:solidFill>
                <a:latin typeface="Average"/>
                <a:ea typeface="Average"/>
                <a:cs typeface="Average"/>
                <a:sym typeface="Average"/>
              </a:rPr>
              <a:t>العمل قيد التقدم</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正在进行的工作</a:t>
            </a:r>
            <a:endParaRPr sz="3000">
              <a:solidFill>
                <a:srgbClr val="AAAAAA"/>
              </a:solidFill>
              <a:latin typeface="Average"/>
              <a:ea typeface="Average"/>
              <a:cs typeface="Average"/>
              <a:sym typeface="Average"/>
            </a:endParaRPr>
          </a:p>
          <a:p>
            <a:pPr indent="0" lvl="0" marL="0" rtl="1" algn="ctr">
              <a:spcBef>
                <a:spcPts val="1000"/>
              </a:spcBef>
              <a:spcAft>
                <a:spcPts val="0"/>
              </a:spcAft>
              <a:buNone/>
            </a:pPr>
            <a:r>
              <a:rPr lang="en" sz="3000">
                <a:solidFill>
                  <a:srgbClr val="AAAAAA"/>
                </a:solidFill>
                <a:latin typeface="Average"/>
                <a:ea typeface="Average"/>
                <a:cs typeface="Average"/>
                <a:sym typeface="Average"/>
              </a:rPr>
              <a:t>کار در حال انجام است</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In Arbeit</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कार्य प्रगति पर है</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진행 중인 작업</a:t>
            </a:r>
            <a:endParaRPr sz="7400">
              <a:solidFill>
                <a:srgbClr val="AAAAAA"/>
              </a:solidFill>
              <a:latin typeface="Average"/>
              <a:ea typeface="Average"/>
              <a:cs typeface="Average"/>
              <a:sym typeface="Average"/>
            </a:endParaRPr>
          </a:p>
        </p:txBody>
      </p:sp>
      <p:sp>
        <p:nvSpPr>
          <p:cNvPr descr="Column 2" id="341" name="Google Shape;341;p63"/>
          <p:cNvSpPr txBox="1"/>
          <p:nvPr/>
        </p:nvSpPr>
        <p:spPr>
          <a:xfrm>
            <a:off x="4572000" y="1828800"/>
            <a:ext cx="4572000" cy="457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AAAAAA"/>
                </a:solidFill>
                <a:latin typeface="Average"/>
                <a:ea typeface="Average"/>
                <a:cs typeface="Average"/>
                <a:sym typeface="Average"/>
              </a:rPr>
              <a:t>Kar berdewam e</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Радови у току</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Trabajo en progreso</a:t>
            </a:r>
            <a:endParaRPr sz="3000">
              <a:solidFill>
                <a:srgbClr val="AAAAAA"/>
              </a:solidFill>
              <a:latin typeface="Average"/>
              <a:ea typeface="Average"/>
              <a:cs typeface="Average"/>
              <a:sym typeface="Average"/>
            </a:endParaRPr>
          </a:p>
          <a:p>
            <a:pPr indent="0" lvl="0" marL="0" rtl="0" algn="ctr">
              <a:spcBef>
                <a:spcPts val="1000"/>
              </a:spcBef>
              <a:spcAft>
                <a:spcPts val="0"/>
              </a:spcAft>
              <a:buNone/>
            </a:pPr>
            <a:r>
              <a:rPr lang="en" sz="3000">
                <a:solidFill>
                  <a:srgbClr val="AAAAAA"/>
                </a:solidFill>
                <a:latin typeface="Average"/>
                <a:ea typeface="Average"/>
                <a:cs typeface="Average"/>
                <a:sym typeface="Average"/>
              </a:rPr>
              <a:t>Kasalukuyang ginagawa</a:t>
            </a:r>
            <a:endParaRPr sz="3000">
              <a:solidFill>
                <a:srgbClr val="AAAAAA"/>
              </a:solidFill>
              <a:latin typeface="Average"/>
              <a:ea typeface="Average"/>
              <a:cs typeface="Average"/>
              <a:sym typeface="Average"/>
            </a:endParaRPr>
          </a:p>
          <a:p>
            <a:pPr indent="0" lvl="0" marL="0" rtl="0" algn="ctr">
              <a:spcBef>
                <a:spcPts val="1000"/>
              </a:spcBef>
              <a:spcAft>
                <a:spcPts val="1000"/>
              </a:spcAft>
              <a:buNone/>
            </a:pPr>
            <a:r>
              <a:rPr lang="en" sz="3000">
                <a:solidFill>
                  <a:srgbClr val="AAAAAA"/>
                </a:solidFill>
                <a:latin typeface="Average"/>
                <a:ea typeface="Average"/>
                <a:cs typeface="Average"/>
                <a:sym typeface="Average"/>
              </a:rPr>
              <a:t>Робота в процесі</a:t>
            </a:r>
            <a:endParaRPr sz="7400">
              <a:solidFill>
                <a:srgbClr val="AAAAAA"/>
              </a:solidFill>
              <a:latin typeface="Average"/>
              <a:ea typeface="Average"/>
              <a:cs typeface="Average"/>
              <a:sym typeface="Average"/>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pic>
        <p:nvPicPr>
          <p:cNvPr id="346" name="Google Shape;346;p64"/>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47" name="Google Shape;347;p64"/>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48" name="Google Shape;348;p64"/>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Chafe</a:t>
            </a:r>
            <a:r>
              <a:rPr lang="en" sz="2600">
                <a:solidFill>
                  <a:srgbClr val="888888"/>
                </a:solidFill>
                <a:latin typeface="Oswald"/>
                <a:ea typeface="Oswald"/>
                <a:cs typeface="Oswald"/>
                <a:sym typeface="Oswald"/>
              </a:rPr>
              <a:t> at Citadel High, Friday, January 9th - Bunny</a:t>
            </a:r>
            <a:endParaRPr sz="2600">
              <a:solidFill>
                <a:srgbClr val="888888"/>
              </a:solidFill>
              <a:latin typeface="Oswald"/>
              <a:ea typeface="Oswald"/>
              <a:cs typeface="Oswald"/>
              <a:sym typeface="Oswa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pic>
        <p:nvPicPr>
          <p:cNvPr id="353" name="Google Shape;353;p65"/>
          <p:cNvPicPr preferRelativeResize="0"/>
          <p:nvPr/>
        </p:nvPicPr>
        <p:blipFill>
          <a:blip r:embed="rId3">
            <a:alphaModFix/>
          </a:blip>
          <a:stretch>
            <a:fillRect/>
          </a:stretch>
        </p:blipFill>
        <p:spPr>
          <a:xfrm>
            <a:off x="0" y="0"/>
            <a:ext cx="4572000" cy="6096000"/>
          </a:xfrm>
          <a:prstGeom prst="rect">
            <a:avLst/>
          </a:prstGeom>
          <a:noFill/>
          <a:ln>
            <a:noFill/>
          </a:ln>
        </p:spPr>
      </p:pic>
      <p:pic>
        <p:nvPicPr>
          <p:cNvPr id="354" name="Google Shape;354;p65"/>
          <p:cNvPicPr preferRelativeResize="0"/>
          <p:nvPr/>
        </p:nvPicPr>
        <p:blipFill>
          <a:blip r:embed="rId4">
            <a:alphaModFix/>
          </a:blip>
          <a:stretch>
            <a:fillRect/>
          </a:stretch>
        </p:blipFill>
        <p:spPr>
          <a:xfrm>
            <a:off x="4572000" y="0"/>
            <a:ext cx="4572000" cy="6096000"/>
          </a:xfrm>
          <a:prstGeom prst="rect">
            <a:avLst/>
          </a:prstGeom>
          <a:noFill/>
          <a:ln>
            <a:noFill/>
          </a:ln>
        </p:spPr>
      </p:pic>
      <p:sp>
        <p:nvSpPr>
          <p:cNvPr id="355" name="Google Shape;355;p65"/>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Rebecca Cox</a:t>
            </a:r>
            <a:r>
              <a:rPr lang="en" sz="2600">
                <a:solidFill>
                  <a:srgbClr val="888888"/>
                </a:solidFill>
                <a:latin typeface="Oswald"/>
                <a:ea typeface="Oswald"/>
                <a:cs typeface="Oswald"/>
                <a:sym typeface="Oswald"/>
              </a:rPr>
              <a:t> at Citadel High, Friday, January 9th - Bunny</a:t>
            </a:r>
            <a:endParaRPr sz="2600">
              <a:solidFill>
                <a:srgbClr val="888888"/>
              </a:solidFill>
              <a:latin typeface="Oswald"/>
              <a:ea typeface="Oswald"/>
              <a:cs typeface="Oswald"/>
              <a:sym typeface="Oswa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pic>
        <p:nvPicPr>
          <p:cNvPr id="360" name="Google Shape;360;p66"/>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61" name="Google Shape;361;p66"/>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62" name="Google Shape;362;p66"/>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Cordelia Masuda</a:t>
            </a:r>
            <a:r>
              <a:rPr lang="en" sz="2600">
                <a:solidFill>
                  <a:srgbClr val="888888"/>
                </a:solidFill>
                <a:latin typeface="Oswald"/>
                <a:ea typeface="Oswald"/>
                <a:cs typeface="Oswald"/>
                <a:sym typeface="Oswald"/>
              </a:rPr>
              <a:t> at Citadel High, Friday, January 9th - Bunny</a:t>
            </a:r>
            <a:endParaRPr sz="2600">
              <a:solidFill>
                <a:srgbClr val="888888"/>
              </a:solidFill>
              <a:latin typeface="Oswald"/>
              <a:ea typeface="Oswald"/>
              <a:cs typeface="Oswald"/>
              <a:sym typeface="Oswa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pic>
        <p:nvPicPr>
          <p:cNvPr id="367" name="Google Shape;367;p67"/>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68" name="Google Shape;368;p67"/>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69" name="Google Shape;369;p67"/>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Maria Blanchette</a:t>
            </a:r>
            <a:r>
              <a:rPr lang="en" sz="2600">
                <a:solidFill>
                  <a:srgbClr val="888888"/>
                </a:solidFill>
                <a:latin typeface="Oswald"/>
                <a:ea typeface="Oswald"/>
                <a:cs typeface="Oswald"/>
                <a:sym typeface="Oswald"/>
              </a:rPr>
              <a:t> at Citadel High, Friday, January 9th - Bunny</a:t>
            </a:r>
            <a:endParaRPr sz="2600">
              <a:solidFill>
                <a:srgbClr val="888888"/>
              </a:solidFill>
              <a:latin typeface="Oswald"/>
              <a:ea typeface="Oswald"/>
              <a:cs typeface="Oswald"/>
              <a:sym typeface="Oswa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pic>
        <p:nvPicPr>
          <p:cNvPr id="374" name="Google Shape;374;p68"/>
          <p:cNvPicPr preferRelativeResize="0"/>
          <p:nvPr/>
        </p:nvPicPr>
        <p:blipFill>
          <a:blip r:embed="rId3">
            <a:alphaModFix/>
          </a:blip>
          <a:stretch>
            <a:fillRect/>
          </a:stretch>
        </p:blipFill>
        <p:spPr>
          <a:xfrm>
            <a:off x="0" y="1333071"/>
            <a:ext cx="4572000" cy="3429857"/>
          </a:xfrm>
          <a:prstGeom prst="rect">
            <a:avLst/>
          </a:prstGeom>
          <a:noFill/>
          <a:ln>
            <a:noFill/>
          </a:ln>
        </p:spPr>
      </p:pic>
      <p:pic>
        <p:nvPicPr>
          <p:cNvPr id="375" name="Google Shape;375;p68"/>
          <p:cNvPicPr preferRelativeResize="0"/>
          <p:nvPr/>
        </p:nvPicPr>
        <p:blipFill>
          <a:blip r:embed="rId4">
            <a:alphaModFix/>
          </a:blip>
          <a:stretch>
            <a:fillRect/>
          </a:stretch>
        </p:blipFill>
        <p:spPr>
          <a:xfrm>
            <a:off x="4572000" y="1333071"/>
            <a:ext cx="4572000" cy="3429857"/>
          </a:xfrm>
          <a:prstGeom prst="rect">
            <a:avLst/>
          </a:prstGeom>
          <a:noFill/>
          <a:ln>
            <a:noFill/>
          </a:ln>
        </p:spPr>
      </p:pic>
      <p:sp>
        <p:nvSpPr>
          <p:cNvPr id="376" name="Google Shape;376;p68"/>
          <p:cNvSpPr txBox="1"/>
          <p:nvPr/>
        </p:nvSpPr>
        <p:spPr>
          <a:xfrm>
            <a:off x="0" y="6096000"/>
            <a:ext cx="9144000" cy="762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600">
                <a:solidFill>
                  <a:srgbClr val="FFFFFF"/>
                </a:solidFill>
                <a:latin typeface="Oswald"/>
                <a:ea typeface="Oswald"/>
                <a:cs typeface="Oswald"/>
                <a:sym typeface="Oswald"/>
              </a:rPr>
              <a:t>Sam Shapiro</a:t>
            </a:r>
            <a:r>
              <a:rPr lang="en" sz="2600">
                <a:solidFill>
                  <a:srgbClr val="888888"/>
                </a:solidFill>
                <a:latin typeface="Oswald"/>
                <a:ea typeface="Oswald"/>
                <a:cs typeface="Oswald"/>
                <a:sym typeface="Oswald"/>
              </a:rPr>
              <a:t> at Citadel High, Friday, January 9th - Bunny</a:t>
            </a:r>
            <a:endParaRPr sz="2600">
              <a:solidFill>
                <a:srgbClr val="888888"/>
              </a:solidFill>
              <a:latin typeface="Oswald"/>
              <a:ea typeface="Oswald"/>
              <a:cs typeface="Oswald"/>
              <a:sym typeface="Oswa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9"/>
          <p:cNvSpPr txBox="1"/>
          <p:nvPr/>
        </p:nvSpPr>
        <p:spPr>
          <a:xfrm>
            <a:off x="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FFFFFF"/>
                </a:solidFill>
                <a:latin typeface="Oswald"/>
                <a:ea typeface="Oswald"/>
                <a:cs typeface="Oswald"/>
                <a:sym typeface="Oswald"/>
              </a:rPr>
              <a:t>Work-in-progress photos taken so far</a:t>
            </a:r>
            <a:endParaRPr sz="3000">
              <a:solidFill>
                <a:srgbClr val="FFFFFF"/>
              </a:solidFill>
              <a:latin typeface="Oswald"/>
              <a:ea typeface="Oswald"/>
              <a:cs typeface="Oswald"/>
              <a:sym typeface="Oswald"/>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Photos and goals for Drapak's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Team Bunny</a:t>
            </a:r>
            <a:endParaRPr>
              <a:solidFill>
                <a:srgbClr val="888888"/>
              </a:solidFill>
              <a:latin typeface="Average"/>
              <a:ea typeface="Average"/>
              <a:cs typeface="Average"/>
              <a:sym typeface="Average"/>
            </a:endParaRPr>
          </a:p>
          <a:p>
            <a:pPr indent="0" lvl="0" marL="0" rtl="0" algn="ctr">
              <a:spcBef>
                <a:spcPts val="0"/>
              </a:spcBef>
              <a:spcAft>
                <a:spcPts val="0"/>
              </a:spcAft>
              <a:buNone/>
            </a:pPr>
            <a:r>
              <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እስካሁን የተነሱ በሂደት ላይ ያሉ ፎቶዎች</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صور العمل قيد التقدم التي تم التقاطها حتى الآن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en curs fetes fins ara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迄今为止拍摄的施工进度照片</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عکس های در حال انجام کار گرفته شده تا کنون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अब तक ली गई कार्य-प्रगति की तस्वीरें</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これまでに撮影した作業中の写真</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지금까지 촬영한 작업 진행 사진</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Wêneyên xebatê yên heta niha hatine kişandin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do trabalho em andamento tiradas até agora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ਹੁਣ ਤੱਕ ਲਈਆਂ ਗਈਆਂ ਵਰਕ-ਇਨ-ਪ੍ਰਗਤੀ ਵਾਲੀਆਂ ਫੋਟੋਆਂ</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Фотографии в процессе работы, сделанные на данный момент</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Sawirada shaqada oo la qaaday ilaa hadda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Fotos del trabajo en progreso tomadas hasta ahora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Picha zinazoendelea zilizopigwa hadi sasa</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Mga larawang ginagawa sa ngayon</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Şu ana kadar çekilmiş, yapım aşamasındaki fotoğraflar</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На даний момент зроблено незавершені фотографії</a:t>
            </a:r>
            <a:endParaRPr>
              <a:solidFill>
                <a:srgbClr val="888888"/>
              </a:solidFill>
              <a:latin typeface="Average"/>
              <a:ea typeface="Average"/>
              <a:cs typeface="Average"/>
              <a:sym typeface="Average"/>
            </a:endParaRPr>
          </a:p>
          <a:p>
            <a:pPr indent="0" lvl="0" marL="0" rtl="0" algn="ctr">
              <a:spcBef>
                <a:spcPts val="0"/>
              </a:spcBef>
              <a:spcAft>
                <a:spcPts val="0"/>
              </a:spcAft>
              <a:buNone/>
            </a:pPr>
            <a:r>
              <a:rPr lang="en">
                <a:solidFill>
                  <a:srgbClr val="888888"/>
                </a:solidFill>
                <a:latin typeface="Average"/>
                <a:ea typeface="Average"/>
                <a:cs typeface="Average"/>
                <a:sym typeface="Average"/>
              </a:rPr>
              <a:t>Những bức ảnh đang trong quá trình thực hiện được chụp cho đến nay</a:t>
            </a:r>
            <a:endParaRPr>
              <a:solidFill>
                <a:srgbClr val="888888"/>
              </a:solidFill>
              <a:latin typeface="Average"/>
              <a:ea typeface="Average"/>
              <a:cs typeface="Average"/>
              <a:sym typeface="Average"/>
            </a:endParaRPr>
          </a:p>
        </p:txBody>
      </p:sp>
      <p:sp>
        <p:nvSpPr>
          <p:cNvPr id="382" name="Google Shape;382;p69"/>
          <p:cNvSpPr txBox="1"/>
          <p:nvPr/>
        </p:nvSpPr>
        <p:spPr>
          <a:xfrm>
            <a:off x="4572000" y="0"/>
            <a:ext cx="45720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000">
                <a:solidFill>
                  <a:srgbClr val="DDDDDD"/>
                </a:solidFill>
                <a:latin typeface="Average"/>
                <a:ea typeface="Average"/>
                <a:cs typeface="Average"/>
                <a:sym typeface="Average"/>
              </a:rPr>
              <a:t>Maria Blanchette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Ikeja Boddie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Rebecca Chafe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Diesel Cloud Acosta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Kyrese Colley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Rebecca Cox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Isaac Crosby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Elias Espinoza Lagos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Kayden Fortin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Callum Guthrie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Morgyn MacQuarrie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Cordelia Masuda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Hawk McKinnon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Yousef Saad Al Deen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Sam Shapiro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Varvara Staiko     📷</a:t>
            </a:r>
            <a:r>
              <a:rPr lang="en" sz="2000">
                <a:solidFill>
                  <a:srgbClr val="DDDDDD"/>
                </a:solidFill>
                <a:latin typeface="Average"/>
                <a:ea typeface="Average"/>
                <a:cs typeface="Average"/>
                <a:sym typeface="Average"/>
              </a:rPr>
              <a:t>📷</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Kai Walsh     📷📷📷📷📷</a:t>
            </a:r>
            <a:endParaRPr sz="2000">
              <a:solidFill>
                <a:srgbClr val="DDDDDD"/>
              </a:solidFill>
              <a:latin typeface="Average"/>
              <a:ea typeface="Average"/>
              <a:cs typeface="Average"/>
              <a:sym typeface="Average"/>
            </a:endParaRPr>
          </a:p>
          <a:p>
            <a:pPr indent="0" lvl="0" marL="0" rtl="0" algn="ctr">
              <a:spcBef>
                <a:spcPts val="0"/>
              </a:spcBef>
              <a:spcAft>
                <a:spcPts val="0"/>
              </a:spcAft>
              <a:buNone/>
            </a:pPr>
            <a:r>
              <a:rPr lang="en" sz="2000">
                <a:solidFill>
                  <a:srgbClr val="DDDDDD"/>
                </a:solidFill>
                <a:latin typeface="Average"/>
                <a:ea typeface="Average"/>
                <a:cs typeface="Average"/>
                <a:sym typeface="Average"/>
              </a:rPr>
              <a:t>Savanah Wheeler     📷📷</a:t>
            </a:r>
            <a:endParaRPr sz="2000">
              <a:solidFill>
                <a:srgbClr val="DDDDDD"/>
              </a:solidFill>
              <a:latin typeface="Average"/>
              <a:ea typeface="Average"/>
              <a:cs typeface="Average"/>
              <a:sym typeface="Average"/>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graphicFrame>
        <p:nvGraphicFramePr>
          <p:cNvPr id="391" name="Google Shape;391;p71"/>
          <p:cNvGraphicFramePr/>
          <p:nvPr/>
        </p:nvGraphicFramePr>
        <p:xfrm>
          <a:off x="234800" y="0"/>
          <a:ext cx="3000000" cy="3000000"/>
        </p:xfrm>
        <a:graphic>
          <a:graphicData uri="http://schemas.openxmlformats.org/drawingml/2006/table">
            <a:tbl>
              <a:tblPr>
                <a:noFill/>
                <a:tableStyleId>{D3684C94-7B77-43AB-B77B-324D164A22D6}</a:tableStyleId>
              </a:tblPr>
              <a:tblGrid>
                <a:gridCol w="1734875"/>
                <a:gridCol w="1734875"/>
                <a:gridCol w="1734875"/>
                <a:gridCol w="1734875"/>
                <a:gridCol w="1734875"/>
              </a:tblGrid>
              <a:tr h="767050">
                <a:tc gridSpan="5">
                  <a:txBody>
                    <a:bodyPr/>
                    <a:lstStyle/>
                    <a:p>
                      <a:pPr indent="0" lvl="0" marL="0" rtl="0" algn="ctr">
                        <a:lnSpc>
                          <a:spcPct val="115000"/>
                        </a:lnSpc>
                        <a:spcBef>
                          <a:spcPts val="0"/>
                        </a:spcBef>
                        <a:spcAft>
                          <a:spcPts val="0"/>
                        </a:spcAft>
                        <a:buNone/>
                      </a:pPr>
                      <a:r>
                        <a:rPr lang="en" sz="3600">
                          <a:solidFill>
                            <a:srgbClr val="EFEFEF"/>
                          </a:solidFill>
                          <a:latin typeface="Oswald"/>
                          <a:ea typeface="Oswald"/>
                          <a:cs typeface="Oswald"/>
                          <a:sym typeface="Oswald"/>
                        </a:rPr>
                        <a:t>Painting calendar</a:t>
                      </a:r>
                      <a:endParaRPr sz="3600">
                        <a:solidFill>
                          <a:srgbClr val="EFEFEF"/>
                        </a:solidFill>
                        <a:latin typeface="Oswald"/>
                        <a:ea typeface="Oswald"/>
                        <a:cs typeface="Oswald"/>
                        <a:sym typeface="Oswald"/>
                      </a:endParaRPr>
                    </a:p>
                  </a:txBody>
                  <a:tcPr marT="19050" marB="19050" marR="28575" marL="28575" anchor="ctr">
                    <a:lnL cap="flat" cmpd="sng" w="9525">
                      <a:solidFill>
                        <a:srgbClr val="000000">
                          <a:alpha val="0"/>
                        </a:srgbClr>
                      </a:solidFill>
                      <a:prstDash val="solid"/>
                      <a:round/>
                      <a:headEnd len="sm" w="sm" type="none"/>
                      <a:tailEnd len="sm" w="sm" type="none"/>
                    </a:lnL>
                    <a:lnB cap="flat" cmpd="sng" w="19050">
                      <a:solidFill>
                        <a:srgbClr val="EFEFEF"/>
                      </a:solidFill>
                      <a:prstDash val="solid"/>
                      <a:round/>
                      <a:headEnd len="sm" w="sm" type="none"/>
                      <a:tailEnd len="sm" w="sm" type="none"/>
                    </a:lnB>
                  </a:tcPr>
                </a:tc>
                <a:tc hMerge="1"/>
                <a:tc hMerge="1"/>
                <a:tc hMerge="1"/>
                <a:tc hMerge="1"/>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700">
                          <a:solidFill>
                            <a:srgbClr val="B7B7B7"/>
                          </a:solidFill>
                          <a:latin typeface="Oswald"/>
                          <a:ea typeface="Oswald"/>
                          <a:cs typeface="Oswald"/>
                          <a:sym typeface="Oswald"/>
                        </a:rPr>
                        <a:t>Last day for texture</a:t>
                      </a:r>
                      <a:endParaRPr sz="17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62597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colour wheel</a:t>
                      </a:r>
                      <a:endParaRPr sz="1800">
                        <a:solidFill>
                          <a:srgbClr val="93C47D"/>
                        </a:solidFill>
                        <a:latin typeface="Oswald"/>
                        <a:ea typeface="Oswald"/>
                        <a:cs typeface="Oswald"/>
                        <a:sym typeface="Oswald"/>
                      </a:endParaRPr>
                    </a:p>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Rem Day in Spatz - B</a:t>
                      </a:r>
                      <a:endParaRPr sz="17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Remembrance</a:t>
                      </a:r>
                      <a:endParaRPr sz="24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Acrylic techniques</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a:solidFill>
                            <a:srgbClr val="93C47D"/>
                          </a:solidFill>
                          <a:latin typeface="Oswald"/>
                          <a:ea typeface="Oswald"/>
                          <a:cs typeface="Oswald"/>
                          <a:sym typeface="Oswald"/>
                        </a:rPr>
                        <a:t>Techniques &amp; Hello Kitty!</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Hello Kitty!</a:t>
                      </a:r>
                      <a:endParaRPr>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l">
                        <a:spcBef>
                          <a:spcPts val="0"/>
                        </a:spcBef>
                        <a:spcAft>
                          <a:spcPts val="0"/>
                        </a:spcAft>
                        <a:buNone/>
                      </a:pPr>
                      <a:r>
                        <a:t/>
                      </a:r>
                      <a:endParaRPr sz="2400"/>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Observation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Idea Development</a:t>
                      </a:r>
                      <a:r>
                        <a:rPr lang="en" sz="1800">
                          <a:solidFill>
                            <a:srgbClr val="B6D7A8"/>
                          </a:solidFill>
                          <a:latin typeface="Oswald"/>
                          <a:ea typeface="Oswald"/>
                          <a:cs typeface="Oswald"/>
                          <a:sym typeface="Oswald"/>
                        </a:rPr>
                        <a:t> </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Image collection</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Thumbnails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700">
                          <a:solidFill>
                            <a:srgbClr val="93C47D"/>
                          </a:solidFill>
                          <a:latin typeface="Oswald"/>
                          <a:ea typeface="Oswald"/>
                          <a:cs typeface="Oswald"/>
                          <a:sym typeface="Oswald"/>
                        </a:rPr>
                        <a:t>PD &amp; Parent teacher</a:t>
                      </a:r>
                      <a:endParaRPr sz="23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Start 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a:txBody>
                    <a:bodyPr/>
                    <a:lstStyle/>
                    <a:p>
                      <a:pPr indent="0" lvl="0" marL="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Mini painting</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93C47D"/>
                          </a:solidFill>
                          <a:latin typeface="Oswald"/>
                          <a:ea typeface="Oswald"/>
                          <a:cs typeface="Oswald"/>
                          <a:sym typeface="Oswald"/>
                        </a:rPr>
                        <a:t>Finish mini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800">
                          <a:solidFill>
                            <a:srgbClr val="B7B7B7"/>
                          </a:solidFill>
                          <a:latin typeface="Oswald"/>
                          <a:ea typeface="Oswald"/>
                          <a:cs typeface="Oswald"/>
                          <a:sym typeface="Oswald"/>
                        </a:rPr>
                        <a:t>Base layer</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200">
                          <a:solidFill>
                            <a:srgbClr val="B6D7A8"/>
                          </a:solidFill>
                          <a:latin typeface="Oswald"/>
                          <a:ea typeface="Oswald"/>
                          <a:cs typeface="Oswald"/>
                          <a:sym typeface="Oswald"/>
                        </a:rPr>
                        <a:t>Impressionism and Post-Impressionism</a:t>
                      </a:r>
                      <a:endParaRPr sz="12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Background</a:t>
                      </a:r>
                      <a:endParaRPr sz="2400">
                        <a:solidFill>
                          <a:srgbClr val="CCCCCC"/>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r>
              <a:tr h="491925">
                <a:tc gridSpan="5">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 </a:t>
                      </a:r>
                      <a:r>
                        <a:rPr lang="en" sz="2400">
                          <a:solidFill>
                            <a:srgbClr val="B6D7A8"/>
                          </a:solidFill>
                          <a:latin typeface="Oswald"/>
                          <a:ea typeface="Oswald"/>
                          <a:cs typeface="Oswald"/>
                          <a:sym typeface="Oswald"/>
                        </a:rPr>
                        <a:t>Holiday! </a:t>
                      </a:r>
                      <a:r>
                        <a:rPr lang="en" sz="2400">
                          <a:solidFill>
                            <a:srgbClr val="B7B7B7"/>
                          </a:solidFill>
                          <a:latin typeface="Oswald"/>
                          <a:ea typeface="Oswald"/>
                          <a:cs typeface="Oswald"/>
                          <a:sym typeface="Oswald"/>
                        </a:rPr>
                        <a:t>❄️</a:t>
                      </a:r>
                      <a:endParaRPr sz="2400">
                        <a:solidFill>
                          <a:srgbClr val="B6D7A8"/>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274E13"/>
                    </a:solidFill>
                  </a:tcPr>
                </a:tc>
                <a:tc hMerge="1"/>
                <a:tc hMerge="1"/>
                <a:tc hMerge="1"/>
                <a:tc hMerge="1"/>
              </a:tr>
              <a:tr h="491925">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Expressionism</a:t>
                      </a:r>
                      <a:endParaRPr sz="1800">
                        <a:solidFill>
                          <a:srgbClr val="93C47D"/>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00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500025">
                <a:tc>
                  <a:txBody>
                    <a:bodyPr/>
                    <a:lstStyle/>
                    <a:p>
                      <a:pPr indent="0" lvl="0" marL="0" marR="0" rtl="0" algn="ctr">
                        <a:lnSpc>
                          <a:spcPct val="115000"/>
                        </a:lnSpc>
                        <a:spcBef>
                          <a:spcPts val="0"/>
                        </a:spcBef>
                        <a:spcAft>
                          <a:spcPts val="0"/>
                        </a:spcAft>
                        <a:buNone/>
                      </a:pPr>
                      <a:r>
                        <a:rPr lang="en" sz="1200">
                          <a:solidFill>
                            <a:srgbClr val="CCCCCC"/>
                          </a:solidFill>
                          <a:latin typeface="Oswald"/>
                          <a:ea typeface="Oswald"/>
                          <a:cs typeface="Oswald"/>
                          <a:sym typeface="Oswald"/>
                        </a:rPr>
                        <a:t>Foreground</a:t>
                      </a:r>
                      <a:endParaRPr sz="1200">
                        <a:solidFill>
                          <a:srgbClr val="CCCCCC"/>
                        </a:solidFill>
                        <a:latin typeface="Oswald"/>
                        <a:ea typeface="Oswald"/>
                        <a:cs typeface="Oswald"/>
                        <a:sym typeface="Oswald"/>
                      </a:endParaRPr>
                    </a:p>
                    <a:p>
                      <a:pPr indent="0" lvl="0" marL="0" marR="0" rtl="0" algn="ctr">
                        <a:lnSpc>
                          <a:spcPct val="115000"/>
                        </a:lnSpc>
                        <a:spcBef>
                          <a:spcPts val="0"/>
                        </a:spcBef>
                        <a:spcAft>
                          <a:spcPts val="0"/>
                        </a:spcAft>
                        <a:buNone/>
                      </a:pPr>
                      <a:r>
                        <a:rPr lang="en" sz="1200">
                          <a:solidFill>
                            <a:srgbClr val="B6D7A8"/>
                          </a:solidFill>
                          <a:latin typeface="Oswald"/>
                          <a:ea typeface="Oswald"/>
                          <a:cs typeface="Oswald"/>
                          <a:sym typeface="Oswald"/>
                        </a:rPr>
                        <a:t>Abstraction</a:t>
                      </a:r>
                      <a:endParaRPr sz="1200">
                        <a:solidFill>
                          <a:srgbClr val="B6D7A8"/>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93C47D"/>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marR="0" rtl="0" algn="ctr">
                        <a:lnSpc>
                          <a:spcPct val="115000"/>
                        </a:lnSpc>
                        <a:spcBef>
                          <a:spcPts val="0"/>
                        </a:spcBef>
                        <a:spcAft>
                          <a:spcPts val="0"/>
                        </a:spcAft>
                        <a:buNone/>
                      </a:pPr>
                      <a:r>
                        <a:rPr lang="en" sz="1800">
                          <a:solidFill>
                            <a:srgbClr val="93C47D"/>
                          </a:solidFill>
                          <a:latin typeface="Oswald"/>
                          <a:ea typeface="Oswald"/>
                          <a:cs typeface="Oswald"/>
                          <a:sym typeface="Oswald"/>
                        </a:rPr>
                        <a:t>Art analysis</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16</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r>
              <a:tr h="491925">
                <a:tc>
                  <a:txBody>
                    <a:bodyPr/>
                    <a:lstStyle/>
                    <a:p>
                      <a:pPr indent="0" lvl="0" marL="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1800">
                          <a:solidFill>
                            <a:srgbClr val="CCCCCC"/>
                          </a:solidFill>
                          <a:latin typeface="Oswald"/>
                          <a:ea typeface="Oswald"/>
                          <a:cs typeface="Oswald"/>
                          <a:sym typeface="Oswald"/>
                        </a:rPr>
                        <a:t>Goal setting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a:txBody>
                    <a:bodyPr/>
                    <a:lstStyle/>
                    <a:p>
                      <a:pPr indent="0" lvl="0" marL="0" rtl="0" algn="ctr">
                        <a:lnSpc>
                          <a:spcPct val="115000"/>
                        </a:lnSpc>
                        <a:spcBef>
                          <a:spcPts val="0"/>
                        </a:spcBef>
                        <a:spcAft>
                          <a:spcPts val="0"/>
                        </a:spcAft>
                        <a:buNone/>
                      </a:pPr>
                      <a:r>
                        <a:rPr lang="en" sz="2400">
                          <a:solidFill>
                            <a:srgbClr val="B7B7B7"/>
                          </a:solidFill>
                          <a:latin typeface="Oswald"/>
                          <a:ea typeface="Oswald"/>
                          <a:cs typeface="Oswald"/>
                          <a:sym typeface="Oswald"/>
                        </a:rPr>
                        <a:t>22</a:t>
                      </a:r>
                      <a:endParaRPr sz="18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FEFEF"/>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FEFEF"/>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r>
              <a:tr h="491925">
                <a:tc>
                  <a:txBody>
                    <a:bodyPr/>
                    <a:lstStyle/>
                    <a:p>
                      <a:pPr indent="0" lvl="0" marL="0" rtl="0" algn="ctr">
                        <a:lnSpc>
                          <a:spcPct val="115000"/>
                        </a:lnSpc>
                        <a:spcBef>
                          <a:spcPts val="0"/>
                        </a:spcBef>
                        <a:spcAft>
                          <a:spcPts val="0"/>
                        </a:spcAft>
                        <a:buNone/>
                      </a:pPr>
                      <a:r>
                        <a:rPr lang="en" sz="1700">
                          <a:solidFill>
                            <a:srgbClr val="B7B7B7"/>
                          </a:solidFill>
                          <a:latin typeface="Oswald"/>
                          <a:ea typeface="Oswald"/>
                          <a:cs typeface="Oswald"/>
                          <a:sym typeface="Oswald"/>
                        </a:rPr>
                        <a:t>Hand in painting</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0000"/>
                    </a:solidFill>
                  </a:tcPr>
                </a:tc>
                <a:tc>
                  <a:txBody>
                    <a:bodyPr/>
                    <a:lstStyle/>
                    <a:p>
                      <a:pPr indent="0" lvl="0" marL="0" marR="0" rtl="0" algn="ctr">
                        <a:lnSpc>
                          <a:spcPct val="115000"/>
                        </a:lnSpc>
                        <a:spcBef>
                          <a:spcPts val="0"/>
                        </a:spcBef>
                        <a:spcAft>
                          <a:spcPts val="0"/>
                        </a:spcAft>
                        <a:buNone/>
                      </a:pPr>
                      <a:r>
                        <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434343"/>
                    </a:solidFill>
                  </a:tcPr>
                </a:tc>
                <a:tc gridSpan="3">
                  <a:txBody>
                    <a:bodyPr/>
                    <a:lstStyle/>
                    <a:p>
                      <a:pPr indent="0" lvl="0" marL="0" rtl="0" algn="ctr">
                        <a:lnSpc>
                          <a:spcPct val="115000"/>
                        </a:lnSpc>
                        <a:spcBef>
                          <a:spcPts val="0"/>
                        </a:spcBef>
                        <a:spcAft>
                          <a:spcPts val="0"/>
                        </a:spcAft>
                        <a:buNone/>
                      </a:pPr>
                      <a:r>
                        <a:rPr lang="en" sz="2400">
                          <a:solidFill>
                            <a:srgbClr val="B6D7A8"/>
                          </a:solidFill>
                          <a:latin typeface="Oswald"/>
                          <a:ea typeface="Oswald"/>
                          <a:cs typeface="Oswald"/>
                          <a:sym typeface="Oswald"/>
                        </a:rPr>
                        <a:t>Exam week - Be awesome😀!</a:t>
                      </a:r>
                      <a:endParaRPr sz="2400">
                        <a:solidFill>
                          <a:srgbClr val="B7B7B7"/>
                        </a:solidFill>
                        <a:latin typeface="Oswald"/>
                        <a:ea typeface="Oswald"/>
                        <a:cs typeface="Oswald"/>
                        <a:sym typeface="Oswald"/>
                      </a:endParaRPr>
                    </a:p>
                  </a:txBody>
                  <a:tcPr marT="19050" marB="19050" marR="28575" marL="28575" anchor="ctr">
                    <a:lnL cap="flat" cmpd="sng" w="19050">
                      <a:solidFill>
                        <a:srgbClr val="E0E0E0"/>
                      </a:solidFill>
                      <a:prstDash val="solid"/>
                      <a:round/>
                      <a:headEnd len="sm" w="sm" type="none"/>
                      <a:tailEnd len="sm" w="sm" type="none"/>
                    </a:lnL>
                    <a:lnR cap="flat" cmpd="sng" w="19050">
                      <a:solidFill>
                        <a:srgbClr val="E0E0E0"/>
                      </a:solidFill>
                      <a:prstDash val="solid"/>
                      <a:round/>
                      <a:headEnd len="sm" w="sm" type="none"/>
                      <a:tailEnd len="sm" w="sm" type="none"/>
                    </a:lnR>
                    <a:lnT cap="flat" cmpd="sng" w="19050">
                      <a:solidFill>
                        <a:srgbClr val="EFEFEF"/>
                      </a:solidFill>
                      <a:prstDash val="solid"/>
                      <a:round/>
                      <a:headEnd len="sm" w="sm" type="none"/>
                      <a:tailEnd len="sm" w="sm" type="none"/>
                    </a:lnT>
                    <a:lnB cap="flat" cmpd="sng" w="19050">
                      <a:solidFill>
                        <a:srgbClr val="EFEFEF"/>
                      </a:solidFill>
                      <a:prstDash val="solid"/>
                      <a:round/>
                      <a:headEnd len="sm" w="sm" type="none"/>
                      <a:tailEnd len="sm" w="sm" type="none"/>
                    </a:lnB>
                    <a:solidFill>
                      <a:srgbClr val="666666"/>
                    </a:solidFill>
                  </a:tcPr>
                </a:tc>
                <a:tc hMerge="1"/>
                <a:tc hMerge="1"/>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54"/>
          <p:cNvPicPr preferRelativeResize="0"/>
          <p:nvPr/>
        </p:nvPicPr>
        <p:blipFill>
          <a:blip r:embed="rId3">
            <a:alphaModFix/>
          </a:blip>
          <a:stretch>
            <a:fillRect/>
          </a:stretch>
        </p:blipFill>
        <p:spPr>
          <a:xfrm>
            <a:off x="0" y="0"/>
            <a:ext cx="5246370" cy="6858000"/>
          </a:xfrm>
          <a:prstGeom prst="rect">
            <a:avLst/>
          </a:prstGeom>
          <a:noFill/>
          <a:ln>
            <a:noFill/>
          </a:ln>
        </p:spPr>
      </p:pic>
      <p:sp>
        <p:nvSpPr>
          <p:cNvPr id="286" name="Google Shape;286;p54"/>
          <p:cNvSpPr txBox="1"/>
          <p:nvPr/>
        </p:nvSpPr>
        <p:spPr>
          <a:xfrm>
            <a:off x="5246370" y="0"/>
            <a:ext cx="3897600" cy="6858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Harrison Morash</a:t>
            </a:r>
            <a:endParaRPr sz="3600">
              <a:solidFill>
                <a:srgbClr val="FFFFFF"/>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watercolour on paper</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Fall 2025</a:t>
            </a:r>
            <a:endParaRPr sz="3000">
              <a:solidFill>
                <a:srgbClr val="888888"/>
              </a:solidFill>
              <a:latin typeface="Oswald"/>
              <a:ea typeface="Oswald"/>
              <a:cs typeface="Oswald"/>
              <a:sym typeface="Oswald"/>
            </a:endParaRPr>
          </a:p>
          <a:p>
            <a:pPr indent="0" lvl="0" marL="0" rtl="0" algn="ctr">
              <a:spcBef>
                <a:spcPts val="0"/>
              </a:spcBef>
              <a:spcAft>
                <a:spcPts val="0"/>
              </a:spcAft>
              <a:buNone/>
            </a:pPr>
            <a:r>
              <a:t/>
            </a:r>
            <a:endParaRPr sz="3000">
              <a:solidFill>
                <a:srgbClr val="888888"/>
              </a:solidFill>
              <a:latin typeface="Oswald"/>
              <a:ea typeface="Oswald"/>
              <a:cs typeface="Oswald"/>
              <a:sym typeface="Oswald"/>
            </a:endParaRPr>
          </a:p>
          <a:p>
            <a:pPr indent="0" lvl="0" marL="0" rtl="0" algn="ctr">
              <a:spcBef>
                <a:spcPts val="0"/>
              </a:spcBef>
              <a:spcAft>
                <a:spcPts val="0"/>
              </a:spcAft>
              <a:buNone/>
            </a:pPr>
            <a:r>
              <a:rPr lang="en" sz="3000">
                <a:solidFill>
                  <a:srgbClr val="888888"/>
                </a:solidFill>
                <a:latin typeface="Oswald"/>
                <a:ea typeface="Oswald"/>
                <a:cs typeface="Oswald"/>
                <a:sym typeface="Oswald"/>
              </a:rPr>
              <a:t>Citadel High</a:t>
            </a:r>
            <a:endParaRPr sz="3000">
              <a:solidFill>
                <a:srgbClr val="888888"/>
              </a:solidFill>
              <a:latin typeface="Oswald"/>
              <a:ea typeface="Oswald"/>
              <a:cs typeface="Oswald"/>
              <a:sym typeface="Oswa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graphicFrame>
        <p:nvGraphicFramePr>
          <p:cNvPr id="396" name="Google Shape;396;p72"/>
          <p:cNvGraphicFramePr/>
          <p:nvPr/>
        </p:nvGraphicFramePr>
        <p:xfrm>
          <a:off x="200" y="152225"/>
          <a:ext cx="3000000" cy="3000000"/>
        </p:xfrm>
        <a:graphic>
          <a:graphicData uri="http://schemas.openxmlformats.org/drawingml/2006/table">
            <a:tbl>
              <a:tblPr>
                <a:noFill/>
                <a:tableStyleId>{8DE544B9-0297-4A3B-9A82-EDDC828F53CE}</a:tableStyleId>
              </a:tblPr>
              <a:tblGrid>
                <a:gridCol w="382850"/>
                <a:gridCol w="382850"/>
                <a:gridCol w="382850"/>
                <a:gridCol w="382850"/>
                <a:gridCol w="382850"/>
                <a:gridCol w="382850"/>
                <a:gridCol w="382850"/>
                <a:gridCol w="408475"/>
                <a:gridCol w="408475"/>
                <a:gridCol w="408475"/>
                <a:gridCol w="414175"/>
                <a:gridCol w="414175"/>
                <a:gridCol w="414175"/>
                <a:gridCol w="417750"/>
                <a:gridCol w="397550"/>
                <a:gridCol w="397550"/>
                <a:gridCol w="397550"/>
                <a:gridCol w="397550"/>
                <a:gridCol w="397550"/>
                <a:gridCol w="397550"/>
                <a:gridCol w="397550"/>
                <a:gridCol w="397550"/>
                <a:gridCol w="397550"/>
              </a:tblGrid>
              <a:tr h="657900">
                <a:tc gridSpan="23">
                  <a:txBody>
                    <a:bodyPr/>
                    <a:lstStyle/>
                    <a:p>
                      <a:pPr indent="0" lvl="0" marL="0" rtl="0" algn="ctr">
                        <a:spcBef>
                          <a:spcPts val="0"/>
                        </a:spcBef>
                        <a:spcAft>
                          <a:spcPts val="0"/>
                        </a:spcAft>
                        <a:buNone/>
                      </a:pPr>
                      <a:r>
                        <a:rPr lang="en" sz="3600">
                          <a:solidFill>
                            <a:srgbClr val="FFFFFF"/>
                          </a:solidFill>
                          <a:latin typeface="Oswald"/>
                          <a:ea typeface="Oswald"/>
                          <a:cs typeface="Oswald"/>
                          <a:sym typeface="Oswald"/>
                        </a:rPr>
                        <a:t>Acrylic painting timeline</a:t>
                      </a:r>
                      <a:endParaRPr sz="3600">
                        <a:solidFill>
                          <a:srgbClr val="FFFFFF"/>
                        </a:solidFill>
                        <a:latin typeface="Oswald"/>
                        <a:ea typeface="Oswald"/>
                        <a:cs typeface="Oswald"/>
                        <a:sym typeface="Oswald"/>
                      </a:endParaRPr>
                    </a:p>
                  </a:txBody>
                  <a:tcPr marT="91425" marB="91425" marR="91425" marL="91425" anchor="ctr">
                    <a:lnB cap="flat" cmpd="sng" w="38100">
                      <a:solidFill>
                        <a:srgbClr val="FFFFFF"/>
                      </a:solidFill>
                      <a:prstDash val="solid"/>
                      <a:round/>
                      <a:headEnd len="sm" w="sm" type="none"/>
                      <a:tailEnd len="sm" w="sm" type="none"/>
                    </a:lnB>
                  </a:tcPr>
                </a:tc>
                <a:tc hMerge="1"/>
                <a:tc hMerge="1"/>
                <a:tc hMerge="1"/>
                <a:tc hMerge="1"/>
                <a:tc hMerge="1"/>
                <a:tc hMerge="1"/>
                <a:tc hMerge="1"/>
                <a:tc hMerge="1"/>
                <a:tc hMerge="1"/>
                <a:tc hMerge="1"/>
                <a:tc hMerge="1"/>
                <a:tc hMerge="1"/>
                <a:tc hMerge="1"/>
                <a:tc hMerge="1"/>
                <a:tc hMerge="1"/>
                <a:tc hMerge="1"/>
                <a:tc hMerge="1"/>
                <a:tc hMerge="1"/>
                <a:tc hMerge="1"/>
                <a:tc hMerge="1"/>
                <a:tc hMerge="1"/>
                <a:tc hMerge="1"/>
              </a:tr>
              <a:tr h="568100">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1</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2</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3</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4</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5</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6</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marR="0" rtl="0" algn="ctr">
                        <a:lnSpc>
                          <a:spcPct val="100000"/>
                        </a:lnSpc>
                        <a:spcBef>
                          <a:spcPts val="0"/>
                        </a:spcBef>
                        <a:spcAft>
                          <a:spcPts val="0"/>
                        </a:spcAft>
                        <a:buNone/>
                      </a:pPr>
                      <a:r>
                        <a:rPr b="1" lang="en">
                          <a:solidFill>
                            <a:srgbClr val="EFEFEF"/>
                          </a:solidFill>
                          <a:latin typeface="Open Sans"/>
                          <a:ea typeface="Open Sans"/>
                          <a:cs typeface="Open Sans"/>
                          <a:sym typeface="Open Sans"/>
                        </a:rPr>
                        <a:t>7</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8</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9</a:t>
                      </a:r>
                      <a:endParaRPr b="1">
                        <a:solidFill>
                          <a:srgbClr val="EFEFEF"/>
                        </a:solidFill>
                        <a:latin typeface="Open Sans"/>
                        <a:ea typeface="Open Sans"/>
                        <a:cs typeface="Open Sans"/>
                        <a:sym typeface="Open Sans"/>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a:txBody>
                    <a:bodyPr/>
                    <a:lstStyle/>
                    <a:p>
                      <a:pPr indent="0" lvl="0" marL="0" rtl="0" algn="ctr">
                        <a:spcBef>
                          <a:spcPts val="0"/>
                        </a:spcBef>
                        <a:spcAft>
                          <a:spcPts val="0"/>
                        </a:spcAft>
                        <a:buNone/>
                      </a:pPr>
                      <a:r>
                        <a:rPr b="1" lang="en">
                          <a:solidFill>
                            <a:srgbClr val="EFEFEF"/>
                          </a:solidFill>
                          <a:latin typeface="Open Sans"/>
                          <a:ea typeface="Open Sans"/>
                          <a:cs typeface="Open Sans"/>
                          <a:sym typeface="Open Sans"/>
                        </a:rPr>
                        <a:t>10</a:t>
                      </a:r>
                      <a:endParaRPr/>
                    </a:p>
                  </a:txBody>
                  <a:tcPr marT="91425" marB="91425" marR="91425" marL="91425" anchor="ctr">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r>
              <a:tr h="3389250">
                <a:tc gridSpan="7">
                  <a:txBody>
                    <a:bodyPr/>
                    <a:lstStyle/>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Skill building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بناء المهارات</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技能培养</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مهارت سازی</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Kompetenzaufbau</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कौशल विकास</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기술 구축</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Изградња вештина</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Desarrollo de habilidades</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Pagbuo ng kasanayan</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t/>
                      </a:r>
                      <a:endParaRPr sz="1200">
                        <a:solidFill>
                          <a:srgbClr val="FFFFFF"/>
                        </a:solidFill>
                        <a:latin typeface="Open Sans SemiBold"/>
                        <a:ea typeface="Open Sans SemiBold"/>
                        <a:cs typeface="Open Sans SemiBold"/>
                        <a:sym typeface="Open Sans SemiBold"/>
                      </a:endParaRPr>
                    </a:p>
                    <a:p>
                      <a:pPr indent="0" lvl="0" marL="0" rtl="0" algn="ctr">
                        <a:spcBef>
                          <a:spcPts val="0"/>
                        </a:spcBef>
                        <a:spcAft>
                          <a:spcPts val="0"/>
                        </a:spcAft>
                        <a:buNone/>
                      </a:pPr>
                      <a:r>
                        <a:rPr lang="en" sz="1200">
                          <a:solidFill>
                            <a:srgbClr val="FFFFFF"/>
                          </a:solidFill>
                          <a:latin typeface="Open Sans SemiBold"/>
                          <a:ea typeface="Open Sans SemiBold"/>
                          <a:cs typeface="Open Sans SemiBold"/>
                          <a:sym typeface="Open Sans SemiBold"/>
                        </a:rPr>
                        <a:t>Формування навичок</a:t>
                      </a:r>
                      <a:endParaRPr sz="1200">
                        <a:solidFill>
                          <a:srgbClr val="FFFFFF"/>
                        </a:solidFill>
                        <a:latin typeface="Open Sans SemiBold"/>
                        <a:ea typeface="Open Sans SemiBold"/>
                        <a:cs typeface="Open Sans SemiBold"/>
                        <a:sym typeface="Open Sans SemiBold"/>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0000FF"/>
                    </a:solidFill>
                  </a:tcPr>
                </a:tc>
                <a:tc hMerge="1"/>
                <a:tc hMerge="1"/>
                <a:tc hMerge="1"/>
                <a:tc hMerge="1"/>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Idea development</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تطوير الفكرة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创意开发</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توسعه ایده</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Ideen</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-entwicklung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विचार विकास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아이디어 개발</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Развој идеја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Desarrollo de ideas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Pagbuo ng ideya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Розвиток ідеї</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1155CC"/>
                    </a:solidFill>
                  </a:tcPr>
                </a:tc>
                <a:tc hMerge="1"/>
                <a:tc hMerge="1"/>
                <a:tc gridSpan="3">
                  <a:txBody>
                    <a:bodyPr/>
                    <a:lstStyle/>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l">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Mini painting</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لوحة صغيرة</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迷你画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نقاشی مینی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Mini-Gemälde</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मिनी पेंटिंग</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미니 페인팅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Мини сликарство</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pintura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Mini painting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Міні живопис</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38761D"/>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100">
                          <a:solidFill>
                            <a:srgbClr val="FFFFFF"/>
                          </a:solidFill>
                          <a:latin typeface="Open Sans"/>
                          <a:ea typeface="Open Sans"/>
                          <a:cs typeface="Open Sans"/>
                          <a:sym typeface="Open Sans"/>
                        </a:rPr>
                        <a:t>Drawing</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1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رسم</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绘画</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طراحی</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Zeich</a:t>
                      </a:r>
                      <a:br>
                        <a:rPr lang="en" sz="1200">
                          <a:solidFill>
                            <a:srgbClr val="FFFFFF"/>
                          </a:solidFill>
                          <a:latin typeface="Open Sans"/>
                          <a:ea typeface="Open Sans"/>
                          <a:cs typeface="Open Sans"/>
                          <a:sym typeface="Open Sans"/>
                        </a:rPr>
                      </a:br>
                      <a:r>
                        <a:rPr lang="en" sz="1200">
                          <a:solidFill>
                            <a:srgbClr val="FFFFFF"/>
                          </a:solidFill>
                          <a:latin typeface="Open Sans"/>
                          <a:ea typeface="Open Sans"/>
                          <a:cs typeface="Open Sans"/>
                          <a:sym typeface="Open Sans"/>
                        </a:rPr>
                        <a:t>-nung</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चित्रकला</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그림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Цртање</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Dibujo</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Pagguhit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Малювання</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F9000"/>
                    </a:solidFill>
                  </a:tcPr>
                </a:tc>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First layer</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الطبقة الأولى</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第一层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اول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Erste Schicht</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पहली सतह</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첫 번째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Први слој</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Primera capa</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Unang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Перший шар</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B45F06"/>
                    </a:solidFill>
                  </a:tcPr>
                </a:tc>
                <a:tc hMerge="1"/>
                <a:tc hMerge="1"/>
                <a:tc gridSpan="3">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More layers</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طبقات أكثر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更多层</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لایه های بیشتر</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Mehr Schichten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अधिक परतें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더 많은 레이어</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Више слојева</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Más capas</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Higit pang mga layer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Більше шарів</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990000"/>
                    </a:solidFill>
                  </a:tcPr>
                </a:tc>
                <a:tc hMerge="1"/>
                <a:tc hMerge="1"/>
                <a:tc gridSpan="2">
                  <a:txBody>
                    <a:bodyPr/>
                    <a:lstStyle/>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b="1" lang="en" sz="1200">
                          <a:solidFill>
                            <a:srgbClr val="FFFFFF"/>
                          </a:solidFill>
                          <a:latin typeface="Open Sans"/>
                          <a:ea typeface="Open Sans"/>
                          <a:cs typeface="Open Sans"/>
                          <a:sym typeface="Open Sans"/>
                        </a:rPr>
                        <a:t>Refine</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b="1"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صقل</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精炼</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پالایش کنید</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Verfeinern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परिष्कृत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정제하다</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Пречисти</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Refinar</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Pinuhin</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t/>
                      </a:r>
                      <a:endParaRPr sz="1200">
                        <a:solidFill>
                          <a:srgbClr val="FFFFFF"/>
                        </a:solidFill>
                        <a:latin typeface="Open Sans"/>
                        <a:ea typeface="Open Sans"/>
                        <a:cs typeface="Open Sans"/>
                        <a:sym typeface="Open Sans"/>
                      </a:endParaRPr>
                    </a:p>
                    <a:p>
                      <a:pPr indent="0" lvl="0" marL="0" rtl="0" algn="ctr">
                        <a:spcBef>
                          <a:spcPts val="0"/>
                        </a:spcBef>
                        <a:spcAft>
                          <a:spcPts val="0"/>
                        </a:spcAft>
                        <a:buNone/>
                      </a:pPr>
                      <a:r>
                        <a:rPr lang="en" sz="1200">
                          <a:solidFill>
                            <a:srgbClr val="FFFFFF"/>
                          </a:solidFill>
                          <a:latin typeface="Open Sans"/>
                          <a:ea typeface="Open Sans"/>
                          <a:cs typeface="Open Sans"/>
                          <a:sym typeface="Open Sans"/>
                        </a:rPr>
                        <a:t>Уточніть</a:t>
                      </a:r>
                      <a:endParaRPr sz="1200">
                        <a:solidFill>
                          <a:srgbClr val="FFFFFF"/>
                        </a:solidFill>
                        <a:latin typeface="Open Sans"/>
                        <a:ea typeface="Open Sans"/>
                        <a:cs typeface="Open Sans"/>
                        <a:sym typeface="Open Sans"/>
                      </a:endParaRPr>
                    </a:p>
                  </a:txBody>
                  <a:tcPr marT="91425" marB="91425" marR="91425" marL="91425">
                    <a:lnL cap="flat" cmpd="sng" w="38100">
                      <a:solidFill>
                        <a:srgbClr val="FFFFFF"/>
                      </a:solidFill>
                      <a:prstDash val="solid"/>
                      <a:round/>
                      <a:headEnd len="sm" w="sm" type="none"/>
                      <a:tailEnd len="sm" w="sm" type="none"/>
                    </a:lnL>
                    <a:lnR cap="flat" cmpd="sng" w="38100">
                      <a:solidFill>
                        <a:srgbClr val="FFFFFF"/>
                      </a:solidFill>
                      <a:prstDash val="solid"/>
                      <a:round/>
                      <a:headEnd len="sm" w="sm" type="none"/>
                      <a:tailEnd len="sm" w="sm" type="none"/>
                    </a:lnR>
                    <a:lnT cap="flat" cmpd="sng" w="38100">
                      <a:solidFill>
                        <a:srgbClr val="FFFFFF"/>
                      </a:solidFill>
                      <a:prstDash val="solid"/>
                      <a:round/>
                      <a:headEnd len="sm" w="sm" type="none"/>
                      <a:tailEnd len="sm" w="sm" type="none"/>
                    </a:lnT>
                    <a:lnB cap="flat" cmpd="sng" w="38100">
                      <a:solidFill>
                        <a:srgbClr val="FFFFFF"/>
                      </a:solidFill>
                      <a:prstDash val="solid"/>
                      <a:round/>
                      <a:headEnd len="sm" w="sm" type="none"/>
                      <a:tailEnd len="sm" w="sm" type="none"/>
                    </a:lnB>
                    <a:solidFill>
                      <a:srgbClr val="741B47"/>
                    </a:solidFill>
                  </a:tcPr>
                </a:tc>
                <a:tc hMerge="1"/>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descr="All text" id="401" name="Google Shape;401;p73"/>
          <p:cNvSpPr txBox="1"/>
          <p:nvPr/>
        </p:nvSpPr>
        <p:spPr>
          <a:xfrm>
            <a:off x="0" y="0"/>
            <a:ext cx="91440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2600">
                <a:solidFill>
                  <a:srgbClr val="FFFFFF"/>
                </a:solidFill>
                <a:latin typeface="Oswald"/>
                <a:ea typeface="Oswald"/>
                <a:cs typeface="Oswald"/>
                <a:sym typeface="Oswald"/>
              </a:rPr>
              <a:t>Acrylic painting evaluation</a:t>
            </a:r>
            <a:endParaRPr sz="2600">
              <a:solidFill>
                <a:srgbClr val="FFFFFF"/>
              </a:solidFill>
              <a:latin typeface="Oswald"/>
              <a:ea typeface="Oswald"/>
              <a:cs typeface="Oswald"/>
              <a:sym typeface="Oswald"/>
            </a:endParaRPr>
          </a:p>
          <a:p>
            <a:pPr indent="0" lvl="0" marL="0" rtl="0" algn="l">
              <a:lnSpc>
                <a:spcPct val="115000"/>
              </a:lnSpc>
              <a:spcBef>
                <a:spcPts val="0"/>
              </a:spcBef>
              <a:spcAft>
                <a:spcPts val="0"/>
              </a:spcAft>
              <a:buNone/>
            </a:pPr>
            <a:r>
              <a:t/>
            </a:r>
            <a:endParaRPr b="1" sz="1150">
              <a:solidFill>
                <a:srgbClr val="FFFFFF"/>
              </a:solidFill>
              <a:latin typeface="Open Sans"/>
              <a:ea typeface="Open Sans"/>
              <a:cs typeface="Open Sans"/>
              <a:sym typeface="Open Sans"/>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Creativity and Observation: </a:t>
            </a:r>
            <a:r>
              <a:rPr lang="en">
                <a:solidFill>
                  <a:srgbClr val="B7B7B7"/>
                </a:solidFill>
                <a:latin typeface="Open Sans"/>
                <a:ea typeface="Open Sans"/>
                <a:cs typeface="Open Sans"/>
                <a:sym typeface="Open Sans"/>
              </a:rPr>
              <a:t>Make something that is </a:t>
            </a:r>
            <a:r>
              <a:rPr b="1" lang="en">
                <a:solidFill>
                  <a:srgbClr val="00FF00"/>
                </a:solidFill>
                <a:latin typeface="Open Sans"/>
                <a:ea typeface="Open Sans"/>
                <a:cs typeface="Open Sans"/>
                <a:sym typeface="Open Sans"/>
              </a:rPr>
              <a:t>unusual</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unique</a:t>
            </a:r>
            <a:r>
              <a:rPr lang="en">
                <a:solidFill>
                  <a:srgbClr val="B7B7B7"/>
                </a:solidFill>
                <a:latin typeface="Open Sans"/>
                <a:ea typeface="Open Sans"/>
                <a:cs typeface="Open Sans"/>
                <a:sym typeface="Open Sans"/>
              </a:rPr>
              <a:t>, </a:t>
            </a:r>
            <a:r>
              <a:rPr b="1" lang="en">
                <a:solidFill>
                  <a:srgbClr val="00FF00"/>
                </a:solidFill>
                <a:latin typeface="Open Sans"/>
                <a:ea typeface="Open Sans"/>
                <a:cs typeface="Open Sans"/>
                <a:sym typeface="Open Sans"/>
              </a:rPr>
              <a:t>thoughtful</a:t>
            </a:r>
            <a:r>
              <a:rPr lang="en">
                <a:solidFill>
                  <a:srgbClr val="B7B7B7"/>
                </a:solidFill>
                <a:latin typeface="Open Sans"/>
                <a:ea typeface="Open Sans"/>
                <a:cs typeface="Open Sans"/>
                <a:sym typeface="Open Sans"/>
              </a:rPr>
              <a:t>, or very </a:t>
            </a:r>
            <a:r>
              <a:rPr b="1" lang="en">
                <a:solidFill>
                  <a:srgbClr val="00FF00"/>
                </a:solidFill>
                <a:latin typeface="Open Sans"/>
                <a:ea typeface="Open Sans"/>
                <a:cs typeface="Open Sans"/>
                <a:sym typeface="Open Sans"/>
              </a:rPr>
              <a:t>well-observed</a:t>
            </a:r>
            <a:r>
              <a:rPr lang="en">
                <a:solidFill>
                  <a:srgbClr val="B7B7B7"/>
                </a:solidFill>
                <a:latin typeface="Open Sans"/>
                <a:ea typeface="Open Sans"/>
                <a:cs typeface="Open Sans"/>
                <a:sym typeface="Open Sans"/>
              </a:rPr>
              <a:t>. </a:t>
            </a:r>
            <a:endParaRPr>
              <a:solidFill>
                <a:srgbClr val="B7B7B7"/>
              </a:solidFill>
              <a:latin typeface="Open Sans"/>
              <a:ea typeface="Open Sans"/>
              <a:cs typeface="Open Sans"/>
              <a:sym typeface="Open Sans"/>
            </a:endParaRPr>
          </a:p>
          <a:p>
            <a:pPr indent="0" lvl="0" marL="457200" rtl="0" algn="l">
              <a:lnSpc>
                <a:spcPct val="115000"/>
              </a:lnSpc>
              <a:spcBef>
                <a:spcPts val="0"/>
              </a:spcBef>
              <a:spcAft>
                <a:spcPts val="0"/>
              </a:spcAft>
              <a:buNone/>
            </a:pPr>
            <a:r>
              <a:rPr lang="en" sz="1300">
                <a:solidFill>
                  <a:srgbClr val="B7B7B7"/>
                </a:solidFill>
                <a:latin typeface="Open Sans"/>
                <a:ea typeface="Open Sans"/>
                <a:cs typeface="Open Sans"/>
                <a:sym typeface="Open Sans"/>
              </a:rPr>
              <a:t>Your artwork should communicate it's idea well whether your idea is "</a:t>
            </a:r>
            <a:r>
              <a:rPr lang="en" sz="1300">
                <a:solidFill>
                  <a:srgbClr val="FFFFFF"/>
                </a:solidFill>
                <a:latin typeface="Open Sans"/>
                <a:ea typeface="Open Sans"/>
                <a:cs typeface="Open Sans"/>
                <a:sym typeface="Open Sans"/>
              </a:rPr>
              <a:t>a person can be lonely, even in a crowd</a:t>
            </a:r>
            <a:r>
              <a:rPr lang="en" sz="1300">
                <a:solidFill>
                  <a:srgbClr val="B7B7B7"/>
                </a:solidFill>
                <a:latin typeface="Open Sans"/>
                <a:ea typeface="Open Sans"/>
                <a:cs typeface="Open Sans"/>
                <a:sym typeface="Open Sans"/>
              </a:rPr>
              <a:t>," or "</a:t>
            </a:r>
            <a:r>
              <a:rPr lang="en" sz="1300">
                <a:solidFill>
                  <a:srgbClr val="FFFFFF"/>
                </a:solidFill>
                <a:latin typeface="Open Sans"/>
                <a:ea typeface="Open Sans"/>
                <a:cs typeface="Open Sans"/>
                <a:sym typeface="Open Sans"/>
              </a:rPr>
              <a:t>the petals of flowers are delicate, varied, and unbelievably beautiful</a:t>
            </a:r>
            <a:r>
              <a:rPr lang="en" sz="1300">
                <a:solidFill>
                  <a:srgbClr val="B7B7B7"/>
                </a:solidFill>
                <a:latin typeface="Open Sans"/>
                <a:ea typeface="Open Sans"/>
                <a:cs typeface="Open Sans"/>
                <a:sym typeface="Open Sans"/>
              </a:rPr>
              <a:t>."</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sz="1350">
                <a:solidFill>
                  <a:srgbClr val="FFFFFF"/>
                </a:solidFill>
                <a:latin typeface="Open Sans"/>
                <a:ea typeface="Open Sans"/>
                <a:cs typeface="Open Sans"/>
                <a:sym typeface="Open Sans"/>
              </a:rPr>
              <a:t>Quality of brushwork and colour mixing: </a:t>
            </a:r>
            <a:r>
              <a:rPr lang="en" sz="1350">
                <a:solidFill>
                  <a:srgbClr val="B7B7B7"/>
                </a:solidFill>
                <a:latin typeface="Open Sans"/>
                <a:ea typeface="Open Sans"/>
                <a:cs typeface="Open Sans"/>
                <a:sym typeface="Open Sans"/>
              </a:rPr>
              <a:t>A variety of </a:t>
            </a:r>
            <a:r>
              <a:rPr b="1" lang="en" sz="1350">
                <a:solidFill>
                  <a:srgbClr val="00FF00"/>
                </a:solidFill>
                <a:latin typeface="Open Sans"/>
                <a:ea typeface="Open Sans"/>
                <a:cs typeface="Open Sans"/>
                <a:sym typeface="Open Sans"/>
              </a:rPr>
              <a:t>different kinds of marks</a:t>
            </a:r>
            <a:r>
              <a:rPr lang="en" sz="1350">
                <a:solidFill>
                  <a:srgbClr val="B7B7B7"/>
                </a:solidFill>
                <a:latin typeface="Open Sans"/>
                <a:ea typeface="Open Sans"/>
                <a:cs typeface="Open Sans"/>
                <a:sym typeface="Open Sans"/>
              </a:rPr>
              <a:t>, brushstrokes of </a:t>
            </a:r>
            <a:r>
              <a:rPr b="1" lang="en" sz="1350">
                <a:solidFill>
                  <a:srgbClr val="00FF00"/>
                </a:solidFill>
                <a:latin typeface="Open Sans"/>
                <a:ea typeface="Open Sans"/>
                <a:cs typeface="Open Sans"/>
                <a:sym typeface="Open Sans"/>
              </a:rPr>
              <a:t>high quality</a:t>
            </a:r>
            <a:endParaRPr b="1" sz="1350">
              <a:solidFill>
                <a:srgbClr val="00FF00"/>
              </a:solidFill>
              <a:latin typeface="Open Sans"/>
              <a:ea typeface="Open Sans"/>
              <a:cs typeface="Open Sans"/>
              <a:sym typeface="Open Sans"/>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0" rtl="0" algn="ctr">
              <a:spcBef>
                <a:spcPts val="0"/>
              </a:spcBef>
              <a:spcAft>
                <a:spcPts val="0"/>
              </a:spcAft>
              <a:buNone/>
            </a:pPr>
            <a:r>
              <a:t/>
            </a:r>
            <a:endParaRPr sz="1300">
              <a:solidFill>
                <a:srgbClr val="AAAAAA"/>
              </a:solidFill>
              <a:latin typeface="Average"/>
              <a:ea typeface="Average"/>
              <a:cs typeface="Average"/>
              <a:sym typeface="Average"/>
            </a:endParaRPr>
          </a:p>
          <a:p>
            <a:pPr indent="0" lvl="0" marL="0" rtl="0" algn="l">
              <a:lnSpc>
                <a:spcPct val="115000"/>
              </a:lnSpc>
              <a:spcBef>
                <a:spcPts val="0"/>
              </a:spcBef>
              <a:spcAft>
                <a:spcPts val="0"/>
              </a:spcAft>
              <a:buNone/>
            </a:pPr>
            <a:r>
              <a:rPr b="1" lang="en">
                <a:solidFill>
                  <a:srgbClr val="FFFFFF"/>
                </a:solidFill>
                <a:latin typeface="Open Sans"/>
                <a:ea typeface="Open Sans"/>
                <a:cs typeface="Open Sans"/>
                <a:sym typeface="Open Sans"/>
              </a:rPr>
              <a:t>Composition: </a:t>
            </a:r>
            <a:r>
              <a:rPr lang="en">
                <a:solidFill>
                  <a:srgbClr val="B7B7B7"/>
                </a:solidFill>
                <a:latin typeface="Open Sans"/>
                <a:ea typeface="Open Sans"/>
                <a:cs typeface="Open Sans"/>
                <a:sym typeface="Open Sans"/>
              </a:rPr>
              <a:t>Create a painting that uses a clear </a:t>
            </a:r>
            <a:r>
              <a:rPr b="1" lang="en">
                <a:solidFill>
                  <a:srgbClr val="00FF00"/>
                </a:solidFill>
                <a:latin typeface="Open Sans"/>
                <a:ea typeface="Open Sans"/>
                <a:cs typeface="Open Sans"/>
                <a:sym typeface="Open Sans"/>
              </a:rPr>
              <a:t>colour scheme</a:t>
            </a:r>
            <a:r>
              <a:rPr lang="en">
                <a:solidFill>
                  <a:srgbClr val="B7B7B7"/>
                </a:solidFill>
                <a:latin typeface="Open Sans"/>
                <a:ea typeface="Open Sans"/>
                <a:cs typeface="Open Sans"/>
                <a:sym typeface="Open Sans"/>
              </a:rPr>
              <a:t>, is </a:t>
            </a:r>
            <a:r>
              <a:rPr b="1" lang="en">
                <a:solidFill>
                  <a:srgbClr val="00FF00"/>
                </a:solidFill>
                <a:latin typeface="Open Sans"/>
                <a:ea typeface="Open Sans"/>
                <a:cs typeface="Open Sans"/>
                <a:sym typeface="Open Sans"/>
              </a:rPr>
              <a:t>non-central</a:t>
            </a:r>
            <a:r>
              <a:rPr lang="en">
                <a:solidFill>
                  <a:srgbClr val="B7B7B7"/>
                </a:solidFill>
                <a:latin typeface="Open Sans"/>
                <a:ea typeface="Open Sans"/>
                <a:cs typeface="Open Sans"/>
                <a:sym typeface="Open Sans"/>
              </a:rPr>
              <a:t>, and</a:t>
            </a:r>
            <a:r>
              <a:rPr b="1" lang="en">
                <a:solidFill>
                  <a:srgbClr val="00FF00"/>
                </a:solidFill>
                <a:latin typeface="Open Sans"/>
                <a:ea typeface="Open Sans"/>
                <a:cs typeface="Open Sans"/>
                <a:sym typeface="Open Sans"/>
              </a:rPr>
              <a:t> well-balanced</a:t>
            </a:r>
            <a:br>
              <a:rPr b="1" lang="en">
                <a:solidFill>
                  <a:srgbClr val="00FF00"/>
                </a:solidFill>
                <a:latin typeface="Open Sans"/>
                <a:ea typeface="Open Sans"/>
                <a:cs typeface="Open Sans"/>
                <a:sym typeface="Open Sans"/>
              </a:rPr>
            </a:b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a:p>
            <a:pPr indent="0" lvl="0" marL="457200" rtl="0" algn="l">
              <a:spcBef>
                <a:spcPts val="0"/>
              </a:spcBef>
              <a:spcAft>
                <a:spcPts val="0"/>
              </a:spcAft>
              <a:buNone/>
            </a:pPr>
            <a:r>
              <a:t/>
            </a:r>
            <a:endParaRPr sz="1300">
              <a:solidFill>
                <a:srgbClr val="AAAAAA"/>
              </a:solidFill>
              <a:latin typeface="Average"/>
              <a:ea typeface="Average"/>
              <a:cs typeface="Average"/>
              <a:sym typeface="Average"/>
            </a:endParaRPr>
          </a:p>
        </p:txBody>
      </p:sp>
      <p:sp>
        <p:nvSpPr>
          <p:cNvPr descr="Column 1" id="402" name="Google Shape;402;p73"/>
          <p:cNvSpPr txBox="1"/>
          <p:nvPr/>
        </p:nvSpPr>
        <p:spPr>
          <a:xfrm>
            <a:off x="519875" y="1705822"/>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الإبداع والملاحظة</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创造力和观察力</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خلاقیت و مشاهده</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Kreativität und Beobachtungsgabe</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रचनात्मकता और अवलोकन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창의성과 관찰력</a:t>
            </a:r>
            <a:endParaRPr>
              <a:solidFill>
                <a:srgbClr val="CACACA"/>
              </a:solidFill>
              <a:latin typeface="Open Sans"/>
              <a:ea typeface="Open Sans"/>
              <a:cs typeface="Open Sans"/>
              <a:sym typeface="Open Sans"/>
            </a:endParaRPr>
          </a:p>
        </p:txBody>
      </p:sp>
      <p:sp>
        <p:nvSpPr>
          <p:cNvPr descr="Column 2" id="403" name="Google Shape;403;p73"/>
          <p:cNvSpPr txBox="1"/>
          <p:nvPr/>
        </p:nvSpPr>
        <p:spPr>
          <a:xfrm>
            <a:off x="4610988" y="1705822"/>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Afirînerî û Çavdêrî</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Креативност и запажање</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Creatividad y observación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Pagkamalikhain at Pagmamasid</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Креативність та спостережливість</a:t>
            </a:r>
            <a:endParaRPr>
              <a:solidFill>
                <a:srgbClr val="CACACA"/>
              </a:solidFill>
              <a:latin typeface="Open Sans"/>
              <a:ea typeface="Open Sans"/>
              <a:cs typeface="Open Sans"/>
              <a:sym typeface="Open Sans"/>
            </a:endParaRPr>
          </a:p>
        </p:txBody>
      </p:sp>
      <p:sp>
        <p:nvSpPr>
          <p:cNvPr descr="Column 1" id="404" name="Google Shape;404;p73"/>
          <p:cNvSpPr txBox="1"/>
          <p:nvPr/>
        </p:nvSpPr>
        <p:spPr>
          <a:xfrm>
            <a:off x="519875" y="5290550"/>
            <a:ext cx="4091100" cy="13392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التكوين ومخطط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构图和色彩方案</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ترکیب‌بندی و طرح رنگی</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Komposition und Farbschema</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रचना और रंग योजना</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구성 및 색상 구성표</a:t>
            </a:r>
            <a:endParaRPr sz="1800">
              <a:solidFill>
                <a:srgbClr val="CACACA"/>
              </a:solidFill>
              <a:latin typeface="Average"/>
              <a:ea typeface="Average"/>
              <a:cs typeface="Average"/>
              <a:sym typeface="Average"/>
            </a:endParaRPr>
          </a:p>
        </p:txBody>
      </p:sp>
      <p:sp>
        <p:nvSpPr>
          <p:cNvPr descr="Column 2" id="405" name="Google Shape;405;p73"/>
          <p:cNvSpPr txBox="1"/>
          <p:nvPr/>
        </p:nvSpPr>
        <p:spPr>
          <a:xfrm>
            <a:off x="4610910" y="5290550"/>
            <a:ext cx="4091100" cy="13392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Pêkhate û şêwaza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Композиција и шема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Composición y esquema de color</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Komposisyon at scheme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Композиція та колірна гама</a:t>
            </a:r>
            <a:endParaRPr sz="1800">
              <a:solidFill>
                <a:srgbClr val="CACACA"/>
              </a:solidFill>
              <a:latin typeface="Average"/>
              <a:ea typeface="Average"/>
              <a:cs typeface="Average"/>
              <a:sym typeface="Average"/>
            </a:endParaRPr>
          </a:p>
        </p:txBody>
      </p:sp>
      <p:sp>
        <p:nvSpPr>
          <p:cNvPr descr="Column 1" id="406" name="Google Shape;406;p73"/>
          <p:cNvSpPr txBox="1"/>
          <p:nvPr/>
        </p:nvSpPr>
        <p:spPr>
          <a:xfrm>
            <a:off x="519875" y="3461750"/>
            <a:ext cx="4091100" cy="12621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جودة عمل الفرشاة وخلط الألوان</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笔触和色彩混合的质量</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کیفیت قلم‌مو و ترکیب رنگ‌ها</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Qualität des Pinselstrichs und der Farbmischung</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ब्रशवर्क और रंग मिश्रण की गुणवत्ता</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붓놀림과 색상 혼합의 품질</a:t>
            </a:r>
            <a:endParaRPr>
              <a:solidFill>
                <a:srgbClr val="CACACA"/>
              </a:solidFill>
              <a:latin typeface="Average"/>
              <a:ea typeface="Average"/>
              <a:cs typeface="Average"/>
              <a:sym typeface="Average"/>
            </a:endParaRPr>
          </a:p>
        </p:txBody>
      </p:sp>
      <p:sp>
        <p:nvSpPr>
          <p:cNvPr descr="Column 2" id="407" name="Google Shape;407;p73"/>
          <p:cNvSpPr txBox="1"/>
          <p:nvPr/>
        </p:nvSpPr>
        <p:spPr>
          <a:xfrm>
            <a:off x="4610988" y="3461750"/>
            <a:ext cx="4091100" cy="1262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500">
                <a:solidFill>
                  <a:srgbClr val="AAAAAA"/>
                </a:solidFill>
                <a:latin typeface="Average"/>
                <a:ea typeface="Average"/>
                <a:cs typeface="Average"/>
                <a:sym typeface="Average"/>
              </a:rPr>
              <a:t>Kalîteya firçeyê û tevlihevkirina rengan</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Квалитет цртања четкицом и мешања боја</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Calidad de la pincelada y mezcla de colores</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Kalidad ng brushwork at paghahalo ng kulay</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Якість роботи пензлем та змішування кольорів</a:t>
            </a:r>
            <a:endParaRPr>
              <a:solidFill>
                <a:srgbClr val="CACACA"/>
              </a:solidFill>
              <a:latin typeface="Average"/>
              <a:ea typeface="Average"/>
              <a:cs typeface="Average"/>
              <a:sym typeface="Averag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grpSp>
        <p:nvGrpSpPr>
          <p:cNvPr id="416" name="Google Shape;416;p75"/>
          <p:cNvGrpSpPr/>
          <p:nvPr/>
        </p:nvGrpSpPr>
        <p:grpSpPr>
          <a:xfrm>
            <a:off x="0" y="23400"/>
            <a:ext cx="9158425" cy="6834601"/>
            <a:chOff x="0" y="23400"/>
            <a:chExt cx="9158425" cy="6834601"/>
          </a:xfrm>
        </p:grpSpPr>
        <p:pic>
          <p:nvPicPr>
            <p:cNvPr descr="Themes-Manet-A Bar at the Folies-Bergère-1881-82" id="417" name="Google Shape;417;p75"/>
            <p:cNvPicPr preferRelativeResize="0"/>
            <p:nvPr/>
          </p:nvPicPr>
          <p:blipFill rotWithShape="1">
            <a:blip r:embed="rId3">
              <a:alphaModFix/>
            </a:blip>
            <a:srcRect b="0" l="0" r="0" t="0"/>
            <a:stretch/>
          </p:blipFill>
          <p:spPr>
            <a:xfrm>
              <a:off x="2856800" y="3810458"/>
              <a:ext cx="4105062" cy="3047542"/>
            </a:xfrm>
            <a:prstGeom prst="rect">
              <a:avLst/>
            </a:prstGeom>
            <a:noFill/>
            <a:ln>
              <a:noFill/>
            </a:ln>
          </p:spPr>
        </p:pic>
        <p:pic>
          <p:nvPicPr>
            <p:cNvPr id="418" name="Google Shape;418;p75"/>
            <p:cNvPicPr preferRelativeResize="0"/>
            <p:nvPr/>
          </p:nvPicPr>
          <p:blipFill rotWithShape="1">
            <a:blip r:embed="rId4">
              <a:alphaModFix/>
            </a:blip>
            <a:srcRect b="0" l="0" r="0" t="0"/>
            <a:stretch/>
          </p:blipFill>
          <p:spPr>
            <a:xfrm>
              <a:off x="0" y="3810450"/>
              <a:ext cx="2657787" cy="3047551"/>
            </a:xfrm>
            <a:prstGeom prst="rect">
              <a:avLst/>
            </a:prstGeom>
            <a:noFill/>
            <a:ln>
              <a:noFill/>
            </a:ln>
          </p:spPr>
        </p:pic>
        <p:pic>
          <p:nvPicPr>
            <p:cNvPr id="419" name="Google Shape;419;p75"/>
            <p:cNvPicPr preferRelativeResize="0"/>
            <p:nvPr/>
          </p:nvPicPr>
          <p:blipFill rotWithShape="1">
            <a:blip r:embed="rId5">
              <a:alphaModFix/>
            </a:blip>
            <a:srcRect b="0" l="0" r="0" t="0"/>
            <a:stretch/>
          </p:blipFill>
          <p:spPr>
            <a:xfrm>
              <a:off x="7160881" y="3810450"/>
              <a:ext cx="1997544" cy="3047551"/>
            </a:xfrm>
            <a:prstGeom prst="rect">
              <a:avLst/>
            </a:prstGeom>
            <a:noFill/>
            <a:ln>
              <a:noFill/>
            </a:ln>
          </p:spPr>
        </p:pic>
        <p:pic>
          <p:nvPicPr>
            <p:cNvPr id="420" name="Google Shape;420;p75"/>
            <p:cNvPicPr preferRelativeResize="0"/>
            <p:nvPr/>
          </p:nvPicPr>
          <p:blipFill rotWithShape="1">
            <a:blip r:embed="rId6">
              <a:alphaModFix/>
            </a:blip>
            <a:srcRect b="0" l="0" r="0" t="0"/>
            <a:stretch/>
          </p:blipFill>
          <p:spPr>
            <a:xfrm>
              <a:off x="4740675" y="23400"/>
              <a:ext cx="4391575" cy="2969875"/>
            </a:xfrm>
            <a:prstGeom prst="rect">
              <a:avLst/>
            </a:prstGeom>
            <a:noFill/>
            <a:ln>
              <a:noFill/>
            </a:ln>
          </p:spPr>
        </p:pic>
      </p:grpSp>
      <p:sp>
        <p:nvSpPr>
          <p:cNvPr id="421" name="Google Shape;421;p75"/>
          <p:cNvSpPr txBox="1"/>
          <p:nvPr/>
        </p:nvSpPr>
        <p:spPr>
          <a:xfrm>
            <a:off x="50" y="11675"/>
            <a:ext cx="4752300" cy="1377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CC3300"/>
              </a:buClr>
              <a:buSzPts val="2800"/>
              <a:buFont typeface="Calibri"/>
              <a:buNone/>
            </a:pPr>
            <a:r>
              <a:rPr b="1" i="0" lang="en" sz="3100" u="none" cap="none" strike="noStrike">
                <a:solidFill>
                  <a:srgbClr val="FFFFFF"/>
                </a:solidFill>
                <a:latin typeface="Open Sans"/>
                <a:ea typeface="Open Sans"/>
                <a:cs typeface="Open Sans"/>
                <a:sym typeface="Open Sans"/>
              </a:rPr>
              <a:t>Impressionism </a:t>
            </a:r>
            <a:r>
              <a:rPr i="0" lang="en" sz="3100" u="none" cap="none" strike="noStrike">
                <a:solidFill>
                  <a:srgbClr val="FFFFFF"/>
                </a:solidFill>
                <a:latin typeface="Open Sans"/>
                <a:ea typeface="Open Sans"/>
                <a:cs typeface="Open Sans"/>
                <a:sym typeface="Open Sans"/>
              </a:rPr>
              <a:t>&amp;</a:t>
            </a:r>
            <a:r>
              <a:rPr b="1" i="0" lang="en" sz="3100" u="none" cap="none" strike="noStrike">
                <a:solidFill>
                  <a:srgbClr val="FFFFFF"/>
                </a:solidFill>
                <a:latin typeface="Open Sans"/>
                <a:ea typeface="Open Sans"/>
                <a:cs typeface="Open Sans"/>
                <a:sym typeface="Open Sans"/>
              </a:rPr>
              <a:t> </a:t>
            </a:r>
            <a:br>
              <a:rPr b="1" i="0" lang="en" sz="3100" u="none" cap="none" strike="noStrike">
                <a:solidFill>
                  <a:srgbClr val="FFFFFF"/>
                </a:solidFill>
                <a:latin typeface="Open Sans"/>
                <a:ea typeface="Open Sans"/>
                <a:cs typeface="Open Sans"/>
                <a:sym typeface="Open Sans"/>
              </a:rPr>
            </a:br>
            <a:r>
              <a:rPr b="1" i="0" lang="en" sz="3100" u="none" cap="none" strike="noStrike">
                <a:solidFill>
                  <a:srgbClr val="FFFFFF"/>
                </a:solidFill>
                <a:latin typeface="Open Sans"/>
                <a:ea typeface="Open Sans"/>
                <a:cs typeface="Open Sans"/>
                <a:sym typeface="Open Sans"/>
              </a:rPr>
              <a:t>Post-Impressionism</a:t>
            </a:r>
            <a:endParaRPr b="1" sz="3100">
              <a:solidFill>
                <a:srgbClr val="FFFFFF"/>
              </a:solidFill>
              <a:latin typeface="Open Sans"/>
              <a:ea typeface="Open Sans"/>
              <a:cs typeface="Open Sans"/>
              <a:sym typeface="Open Sans"/>
            </a:endParaRPr>
          </a:p>
        </p:txBody>
      </p:sp>
      <p:sp>
        <p:nvSpPr>
          <p:cNvPr descr="Translations" id="422" name="Google Shape;422;p75"/>
          <p:cNvSpPr txBox="1"/>
          <p:nvPr/>
        </p:nvSpPr>
        <p:spPr>
          <a:xfrm>
            <a:off x="-11750" y="1389275"/>
            <a:ext cx="4752300" cy="24213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600">
                <a:solidFill>
                  <a:srgbClr val="AAAAAA"/>
                </a:solidFill>
                <a:latin typeface="Average"/>
                <a:ea typeface="Average"/>
                <a:cs typeface="Average"/>
                <a:sym typeface="Average"/>
              </a:rPr>
              <a:t>الانطباعية وما بعد الانطباعية</a:t>
            </a:r>
            <a:endParaRPr sz="1600">
              <a:solidFill>
                <a:srgbClr val="AAAAAA"/>
              </a:solidFill>
              <a:latin typeface="Average"/>
              <a:ea typeface="Average"/>
              <a:cs typeface="Average"/>
              <a:sym typeface="Average"/>
            </a:endParaRPr>
          </a:p>
          <a:p>
            <a:pPr indent="0" lvl="0" marL="0" rtl="1" algn="ctr">
              <a:spcBef>
                <a:spcPts val="0"/>
              </a:spcBef>
              <a:spcAft>
                <a:spcPts val="0"/>
              </a:spcAft>
              <a:buNone/>
            </a:pPr>
            <a:r>
              <a:rPr lang="en" sz="1600">
                <a:solidFill>
                  <a:srgbClr val="AAAAAA"/>
                </a:solidFill>
                <a:latin typeface="Average"/>
                <a:ea typeface="Average"/>
                <a:cs typeface="Average"/>
                <a:sym typeface="Average"/>
              </a:rPr>
              <a:t>امپرسیونیسم و پست امپرسیونیسم</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Impressionismus und Postimpressionismus</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प्रभाववाद और उत्तर-प्रभाववाद</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인상주의와 후기인상주의</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Импресионизам и постимпресионизам</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Impresionismo y postimpresionismo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Impresyonismo at Post-Impresyonismo</a:t>
            </a:r>
            <a:endParaRPr sz="1600">
              <a:solidFill>
                <a:srgbClr val="AAAAAA"/>
              </a:solidFill>
              <a:latin typeface="Average"/>
              <a:ea typeface="Average"/>
              <a:cs typeface="Average"/>
              <a:sym typeface="Average"/>
            </a:endParaRPr>
          </a:p>
          <a:p>
            <a:pPr indent="0" lvl="0" marL="0" rtl="0" algn="ctr">
              <a:spcBef>
                <a:spcPts val="0"/>
              </a:spcBef>
              <a:spcAft>
                <a:spcPts val="0"/>
              </a:spcAft>
              <a:buNone/>
            </a:pPr>
            <a:r>
              <a:rPr lang="en" sz="1600">
                <a:solidFill>
                  <a:srgbClr val="AAAAAA"/>
                </a:solidFill>
                <a:latin typeface="Average"/>
                <a:ea typeface="Average"/>
                <a:cs typeface="Average"/>
                <a:sym typeface="Average"/>
              </a:rPr>
              <a:t>Імпресіонізм і постімпресіонізм</a:t>
            </a:r>
            <a:endParaRPr sz="1600">
              <a:solidFill>
                <a:srgbClr val="AAAAAA"/>
              </a:solidFill>
              <a:latin typeface="Average"/>
              <a:ea typeface="Average"/>
              <a:cs typeface="Average"/>
              <a:sym typeface="Average"/>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descr="Translations" id="427" name="Google Shape;427;p76"/>
          <p:cNvSpPr txBox="1"/>
          <p:nvPr/>
        </p:nvSpPr>
        <p:spPr>
          <a:xfrm>
            <a:off x="5670525" y="0"/>
            <a:ext cx="3473400" cy="3918300"/>
          </a:xfrm>
          <a:prstGeom prst="rect">
            <a:avLst/>
          </a:prstGeom>
          <a:noFill/>
          <a:ln>
            <a:noFill/>
          </a:ln>
        </p:spPr>
        <p:txBody>
          <a:bodyPr anchorCtr="0" anchor="ctr" bIns="45700" lIns="91425" spcFirstLastPara="1" rIns="91425" wrap="square" tIns="45700">
            <a:noAutofit/>
          </a:bodyPr>
          <a:lstStyle/>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التعبيرية</a:t>
            </a:r>
            <a:endParaRPr sz="2500">
              <a:solidFill>
                <a:srgbClr val="AAAAAA"/>
              </a:solidFill>
              <a:latin typeface="Average"/>
              <a:ea typeface="Average"/>
              <a:cs typeface="Average"/>
              <a:sym typeface="Average"/>
            </a:endParaRPr>
          </a:p>
          <a:p>
            <a:pPr indent="0" lvl="0" marL="0" rtl="1"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اکسپرسیونیسم</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Expressionismus</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इक्सप्रेस्सियुनिज़म</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표현주의</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Експресионизам</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Expresionismo</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Expressionism</a:t>
            </a:r>
            <a:endParaRPr sz="2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2500">
                <a:solidFill>
                  <a:srgbClr val="AAAAAA"/>
                </a:solidFill>
                <a:latin typeface="Average"/>
                <a:ea typeface="Average"/>
                <a:cs typeface="Average"/>
                <a:sym typeface="Average"/>
              </a:rPr>
              <a:t>Експресіонізм</a:t>
            </a:r>
            <a:endParaRPr b="1" sz="5800">
              <a:solidFill>
                <a:srgbClr val="FFFFFF"/>
              </a:solidFill>
              <a:latin typeface="Open Sans"/>
              <a:ea typeface="Open Sans"/>
              <a:cs typeface="Open Sans"/>
              <a:sym typeface="Open Sans"/>
            </a:endParaRPr>
          </a:p>
        </p:txBody>
      </p:sp>
      <p:grpSp>
        <p:nvGrpSpPr>
          <p:cNvPr id="428" name="Google Shape;428;p76"/>
          <p:cNvGrpSpPr/>
          <p:nvPr/>
        </p:nvGrpSpPr>
        <p:grpSpPr>
          <a:xfrm>
            <a:off x="-12" y="25"/>
            <a:ext cx="9144013" cy="6857975"/>
            <a:chOff x="-12" y="25"/>
            <a:chExt cx="9144013" cy="6857975"/>
          </a:xfrm>
        </p:grpSpPr>
        <p:pic>
          <p:nvPicPr>
            <p:cNvPr id="429" name="Google Shape;429;p76"/>
            <p:cNvPicPr preferRelativeResize="0"/>
            <p:nvPr/>
          </p:nvPicPr>
          <p:blipFill rotWithShape="1">
            <a:blip r:embed="rId3">
              <a:alphaModFix/>
            </a:blip>
            <a:srcRect b="0" l="0" r="0" t="0"/>
            <a:stretch/>
          </p:blipFill>
          <p:spPr>
            <a:xfrm>
              <a:off x="0" y="25"/>
              <a:ext cx="3256900" cy="2898414"/>
            </a:xfrm>
            <a:prstGeom prst="rect">
              <a:avLst/>
            </a:prstGeom>
            <a:noFill/>
            <a:ln>
              <a:noFill/>
            </a:ln>
          </p:spPr>
        </p:pic>
        <p:pic>
          <p:nvPicPr>
            <p:cNvPr id="430" name="Google Shape;430;p76"/>
            <p:cNvPicPr preferRelativeResize="0"/>
            <p:nvPr/>
          </p:nvPicPr>
          <p:blipFill rotWithShape="1">
            <a:blip r:embed="rId4">
              <a:alphaModFix/>
            </a:blip>
            <a:srcRect b="4094" l="0" r="0" t="4112"/>
            <a:stretch/>
          </p:blipFill>
          <p:spPr>
            <a:xfrm>
              <a:off x="-12" y="3724289"/>
              <a:ext cx="5481025" cy="3133709"/>
            </a:xfrm>
            <a:prstGeom prst="rect">
              <a:avLst/>
            </a:prstGeom>
            <a:noFill/>
            <a:ln>
              <a:noFill/>
            </a:ln>
          </p:spPr>
        </p:pic>
        <p:pic>
          <p:nvPicPr>
            <p:cNvPr id="431" name="Google Shape;431;p76"/>
            <p:cNvPicPr preferRelativeResize="0"/>
            <p:nvPr/>
          </p:nvPicPr>
          <p:blipFill rotWithShape="1">
            <a:blip r:embed="rId5">
              <a:alphaModFix/>
            </a:blip>
            <a:srcRect b="0" l="0" r="0" t="0"/>
            <a:stretch/>
          </p:blipFill>
          <p:spPr>
            <a:xfrm>
              <a:off x="5670500" y="3918400"/>
              <a:ext cx="3473500" cy="2939600"/>
            </a:xfrm>
            <a:prstGeom prst="rect">
              <a:avLst/>
            </a:prstGeom>
            <a:noFill/>
            <a:ln>
              <a:noFill/>
            </a:ln>
          </p:spPr>
        </p:pic>
        <p:pic>
          <p:nvPicPr>
            <p:cNvPr id="432" name="Google Shape;432;p76"/>
            <p:cNvPicPr preferRelativeResize="0"/>
            <p:nvPr/>
          </p:nvPicPr>
          <p:blipFill rotWithShape="1">
            <a:blip r:embed="rId6">
              <a:alphaModFix/>
            </a:blip>
            <a:srcRect b="0" l="0" r="0" t="0"/>
            <a:stretch/>
          </p:blipFill>
          <p:spPr>
            <a:xfrm>
              <a:off x="3452563" y="25"/>
              <a:ext cx="2028446" cy="2898414"/>
            </a:xfrm>
            <a:prstGeom prst="rect">
              <a:avLst/>
            </a:prstGeom>
            <a:noFill/>
            <a:ln>
              <a:noFill/>
            </a:ln>
          </p:spPr>
        </p:pic>
        <p:sp>
          <p:nvSpPr>
            <p:cNvPr id="433" name="Google Shape;433;p76"/>
            <p:cNvSpPr txBox="1"/>
            <p:nvPr/>
          </p:nvSpPr>
          <p:spPr>
            <a:xfrm>
              <a:off x="0" y="2988125"/>
              <a:ext cx="5481000" cy="646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FFFF"/>
                  </a:solidFill>
                  <a:latin typeface="Open Sans"/>
                  <a:ea typeface="Open Sans"/>
                  <a:cs typeface="Open Sans"/>
                  <a:sym typeface="Open Sans"/>
                </a:rPr>
                <a:t>Expressionism</a:t>
              </a:r>
              <a:endParaRPr b="1" sz="3000">
                <a:solidFill>
                  <a:srgbClr val="FFFFFF"/>
                </a:solidFill>
                <a:latin typeface="Open Sans"/>
                <a:ea typeface="Open Sans"/>
                <a:cs typeface="Open Sans"/>
                <a:sym typeface="Open Sans"/>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descr="Title" id="438" name="Google Shape;438;p77"/>
          <p:cNvSpPr txBox="1"/>
          <p:nvPr/>
        </p:nvSpPr>
        <p:spPr>
          <a:xfrm>
            <a:off x="450025" y="0"/>
            <a:ext cx="8253600" cy="26292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100"/>
              <a:buFont typeface="Arial"/>
              <a:buNone/>
            </a:pPr>
            <a:r>
              <a:rPr lang="en" sz="4300">
                <a:solidFill>
                  <a:srgbClr val="CC3300"/>
                </a:solidFill>
                <a:latin typeface="Open Sans"/>
                <a:ea typeface="Open Sans"/>
                <a:cs typeface="Open Sans"/>
                <a:sym typeface="Open Sans"/>
              </a:rPr>
              <a:t>Abstraction</a:t>
            </a:r>
            <a:endParaRPr sz="4300">
              <a:solidFill>
                <a:srgbClr val="CC3300"/>
              </a:solidFill>
              <a:latin typeface="Open Sans"/>
              <a:ea typeface="Open Sans"/>
              <a:cs typeface="Open Sans"/>
              <a:sym typeface="Open Sans"/>
            </a:endParaRPr>
          </a:p>
          <a:p>
            <a:pPr indent="0" lvl="0" marL="0" marR="0" rtl="0" algn="r">
              <a:lnSpc>
                <a:spcPct val="100000"/>
              </a:lnSpc>
              <a:spcBef>
                <a:spcPts val="0"/>
              </a:spcBef>
              <a:spcAft>
                <a:spcPts val="0"/>
              </a:spcAft>
              <a:buClr>
                <a:srgbClr val="000000"/>
              </a:buClr>
              <a:buSzPts val="1100"/>
              <a:buFont typeface="Arial"/>
              <a:buNone/>
            </a:pPr>
            <a:r>
              <a:rPr b="1" lang="en" sz="4600">
                <a:solidFill>
                  <a:srgbClr val="FFFFFF"/>
                </a:solidFill>
                <a:latin typeface="Open Sans"/>
                <a:ea typeface="Open Sans"/>
                <a:cs typeface="Open Sans"/>
                <a:sym typeface="Open Sans"/>
              </a:rPr>
              <a:t>How does art communicate without showing reality?</a:t>
            </a:r>
            <a:endParaRPr b="1">
              <a:solidFill>
                <a:srgbClr val="999999"/>
              </a:solidFill>
              <a:latin typeface="Open Sans"/>
              <a:ea typeface="Open Sans"/>
              <a:cs typeface="Open Sans"/>
              <a:sym typeface="Open Sans"/>
            </a:endParaRPr>
          </a:p>
        </p:txBody>
      </p:sp>
      <p:sp>
        <p:nvSpPr>
          <p:cNvPr descr="Column 1" id="439" name="Google Shape;439;p77"/>
          <p:cNvSpPr txBox="1"/>
          <p:nvPr/>
        </p:nvSpPr>
        <p:spPr>
          <a:xfrm>
            <a:off x="0" y="2629200"/>
            <a:ext cx="4572000" cy="42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ማጠቃለያ፡ ኪነጥበብ እውነታውን ሳያሳይ እንዴት ይግባባል?</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التجريد: كيف يتواصل الفن دون إظهار الواقع؟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Abstracció: Com es comunica l'art sense mostrar la realitat?</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抽象：艺术如何在不展示现实的情况下进行交流？</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انتزاع: هنر چگونه بدون نشان دادن واقعیت ارتباط برقرار می کند؟</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अमूर्तन: वास्तविकता को दर्शाए बिना कला कैसे संप्रेषित करती 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抽象化: 芸術は現実を見ずにどのようにコミュニケーションをとるのでしょうか?</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추상화: 예술은 현실을 보여주지 않고 어떻게 소통할 수 있을까?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Abstraction: Huner bêyî ku rastiyê nîşan bide, çawa diaxive?</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Abstração: Como a arte comunica sem mostrar a realidade?</a:t>
            </a:r>
            <a:endParaRPr sz="3200">
              <a:solidFill>
                <a:srgbClr val="000000"/>
              </a:solidFill>
            </a:endParaRPr>
          </a:p>
        </p:txBody>
      </p:sp>
      <p:sp>
        <p:nvSpPr>
          <p:cNvPr descr="Column 2" id="440" name="Google Shape;440;p77"/>
          <p:cNvSpPr txBox="1"/>
          <p:nvPr/>
        </p:nvSpPr>
        <p:spPr>
          <a:xfrm>
            <a:off x="4572000" y="2629200"/>
            <a:ext cx="4572000" cy="42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n" sz="1500">
                <a:solidFill>
                  <a:srgbClr val="AAAAAA"/>
                </a:solidFill>
                <a:latin typeface="Average"/>
                <a:ea typeface="Average"/>
                <a:cs typeface="Average"/>
                <a:sym typeface="Average"/>
              </a:rPr>
              <a:t>ਐਬਸਟਰੈਕਸ਼ਨ: ਕਲਾ ਅਸਲੀਅਤ ਦਿਖਾਏ ਬਿਨਾਂ ਕਿਵੇਂ ਸੰਚਾਰ ਕਰਦੀ ਹੈ?</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Абстракция: как искусство общается, не отображая реальность?</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Soo koobid: Sidee ayuu farshaxanku u xidhiidhiyaa isaga oo aan muujin xaqiiqada?</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Abstracción: ¿Cómo comunica el arte sin mostrar la realidad?</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Muhtasari: Je, sanaa huwasiliana vipi bila kuonyesha ukweli?</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Abstraksyon: Paano nakikipag-usap ang sining nang hindi nagpapakita ng katotohanan?</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Soyutlama: Sanat gerçekliği göstermeden nasıl iletişim kurar?</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Абстракція: як мистецтво спілкується, не показуючи реальності?</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Trừu tượng: Nghệ thuật truyền đạt như thế nào mà không cần thể hiện thực tế?</a:t>
            </a:r>
            <a:endParaRPr sz="32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78"/>
          <p:cNvSpPr txBox="1"/>
          <p:nvPr/>
        </p:nvSpPr>
        <p:spPr>
          <a:xfrm>
            <a:off x="0" y="6303900"/>
            <a:ext cx="9144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2400">
                <a:solidFill>
                  <a:srgbClr val="F3F3F3"/>
                </a:solidFill>
                <a:latin typeface="Open Sans"/>
                <a:ea typeface="Open Sans"/>
                <a:cs typeface="Open Sans"/>
                <a:sym typeface="Open Sans"/>
              </a:rPr>
              <a:t>Isaac Crosby</a:t>
            </a:r>
            <a:endParaRPr b="1" sz="2400">
              <a:solidFill>
                <a:srgbClr val="F3F3F3"/>
              </a:solidFill>
              <a:latin typeface="Open Sans"/>
              <a:ea typeface="Open Sans"/>
              <a:cs typeface="Open Sans"/>
              <a:sym typeface="Open Sans"/>
            </a:endParaRPr>
          </a:p>
        </p:txBody>
      </p:sp>
      <p:pic>
        <p:nvPicPr>
          <p:cNvPr id="446" name="Google Shape;446;p78" title="paintingSkill-Isaac Crosby-Fall 2025-36523.jpg"/>
          <p:cNvPicPr preferRelativeResize="0"/>
          <p:nvPr/>
        </p:nvPicPr>
        <p:blipFill>
          <a:blip r:embed="rId3">
            <a:alphaModFix/>
          </a:blip>
          <a:stretch>
            <a:fillRect/>
          </a:stretch>
        </p:blipFill>
        <p:spPr>
          <a:xfrm>
            <a:off x="370450" y="0"/>
            <a:ext cx="8403099" cy="63039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79"/>
          <p:cNvSpPr txBox="1"/>
          <p:nvPr/>
        </p:nvSpPr>
        <p:spPr>
          <a:xfrm>
            <a:off x="0" y="6303900"/>
            <a:ext cx="9144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2400">
                <a:solidFill>
                  <a:srgbClr val="F3F3F3"/>
                </a:solidFill>
                <a:latin typeface="Open Sans"/>
                <a:ea typeface="Open Sans"/>
                <a:cs typeface="Open Sans"/>
                <a:sym typeface="Open Sans"/>
              </a:rPr>
              <a:t>Rebecca Cox</a:t>
            </a:r>
            <a:endParaRPr b="1" sz="2400">
              <a:solidFill>
                <a:srgbClr val="F3F3F3"/>
              </a:solidFill>
              <a:latin typeface="Open Sans"/>
              <a:ea typeface="Open Sans"/>
              <a:cs typeface="Open Sans"/>
              <a:sym typeface="Open Sans"/>
            </a:endParaRPr>
          </a:p>
        </p:txBody>
      </p:sp>
      <p:pic>
        <p:nvPicPr>
          <p:cNvPr id="452" name="Google Shape;452;p79" title="paintingSkill-Rebecca Cox-Fall 2025-36963.jpg"/>
          <p:cNvPicPr preferRelativeResize="0"/>
          <p:nvPr/>
        </p:nvPicPr>
        <p:blipFill>
          <a:blip r:embed="rId3">
            <a:alphaModFix/>
          </a:blip>
          <a:stretch>
            <a:fillRect/>
          </a:stretch>
        </p:blipFill>
        <p:spPr>
          <a:xfrm>
            <a:off x="370450" y="0"/>
            <a:ext cx="8403099" cy="63039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80"/>
          <p:cNvSpPr txBox="1"/>
          <p:nvPr/>
        </p:nvSpPr>
        <p:spPr>
          <a:xfrm>
            <a:off x="0" y="6303900"/>
            <a:ext cx="9144000" cy="554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i="1" lang="en" sz="2400">
                <a:solidFill>
                  <a:srgbClr val="F3F3F3"/>
                </a:solidFill>
                <a:latin typeface="Open Sans"/>
                <a:ea typeface="Open Sans"/>
                <a:cs typeface="Open Sans"/>
                <a:sym typeface="Open Sans"/>
              </a:rPr>
              <a:t>Hawk McKinnon</a:t>
            </a:r>
            <a:endParaRPr b="1" sz="2400">
              <a:solidFill>
                <a:srgbClr val="F3F3F3"/>
              </a:solidFill>
              <a:latin typeface="Open Sans"/>
              <a:ea typeface="Open Sans"/>
              <a:cs typeface="Open Sans"/>
              <a:sym typeface="Open Sans"/>
            </a:endParaRPr>
          </a:p>
        </p:txBody>
      </p:sp>
      <p:pic>
        <p:nvPicPr>
          <p:cNvPr id="458" name="Google Shape;458;p80" title="paintingSkill-Hawk McKinnon-Fall 2025-36527.jpg"/>
          <p:cNvPicPr preferRelativeResize="0"/>
          <p:nvPr/>
        </p:nvPicPr>
        <p:blipFill>
          <a:blip r:embed="rId3">
            <a:alphaModFix/>
          </a:blip>
          <a:stretch>
            <a:fillRect/>
          </a:stretch>
        </p:blipFill>
        <p:spPr>
          <a:xfrm>
            <a:off x="370450" y="0"/>
            <a:ext cx="8403099" cy="63039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descr="Translations" id="463" name="Google Shape;463;p81"/>
          <p:cNvSpPr txBox="1"/>
          <p:nvPr/>
        </p:nvSpPr>
        <p:spPr>
          <a:xfrm>
            <a:off x="0" y="1947850"/>
            <a:ext cx="3534600" cy="26367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800">
                <a:solidFill>
                  <a:srgbClr val="AAAAAA"/>
                </a:solidFill>
                <a:latin typeface="Average"/>
                <a:ea typeface="Average"/>
                <a:cs typeface="Average"/>
                <a:sym typeface="Average"/>
              </a:rPr>
              <a:t>التجريد</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انتزاع</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Abstraktion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मतिहीनता</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추출</a:t>
            </a:r>
            <a:endParaRPr sz="3600">
              <a:latin typeface="Average"/>
              <a:ea typeface="Average"/>
              <a:cs typeface="Average"/>
              <a:sym typeface="Average"/>
            </a:endParaRPr>
          </a:p>
        </p:txBody>
      </p:sp>
      <p:sp>
        <p:nvSpPr>
          <p:cNvPr id="464" name="Google Shape;464;p81"/>
          <p:cNvSpPr txBox="1"/>
          <p:nvPr/>
        </p:nvSpPr>
        <p:spPr>
          <a:xfrm>
            <a:off x="5472000" y="11"/>
            <a:ext cx="3672000" cy="1947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CC3300"/>
              </a:buClr>
              <a:buSzPts val="2800"/>
              <a:buFont typeface="Calibri"/>
              <a:buNone/>
            </a:pPr>
            <a:r>
              <a:rPr b="1" lang="en" sz="4500">
                <a:solidFill>
                  <a:srgbClr val="FFFFFF"/>
                </a:solidFill>
                <a:latin typeface="Open Sans"/>
                <a:ea typeface="Open Sans"/>
                <a:cs typeface="Open Sans"/>
                <a:sym typeface="Open Sans"/>
              </a:rPr>
              <a:t>Abstraction</a:t>
            </a:r>
            <a:endParaRPr sz="4500">
              <a:solidFill>
                <a:srgbClr val="FFFFFF"/>
              </a:solidFill>
              <a:latin typeface="Calibri"/>
              <a:ea typeface="Calibri"/>
              <a:cs typeface="Calibri"/>
              <a:sym typeface="Calibri"/>
            </a:endParaRPr>
          </a:p>
        </p:txBody>
      </p:sp>
      <p:sp>
        <p:nvSpPr>
          <p:cNvPr descr="Column 2" id="465" name="Google Shape;465;p81"/>
          <p:cNvSpPr txBox="1"/>
          <p:nvPr/>
        </p:nvSpPr>
        <p:spPr>
          <a:xfrm>
            <a:off x="3534490" y="1947850"/>
            <a:ext cx="3534600" cy="263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Апстракција</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Abstracción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Абстракція</a:t>
            </a:r>
            <a:endParaRPr sz="2800">
              <a:solidFill>
                <a:srgbClr val="AAAAAA"/>
              </a:solidFill>
              <a:latin typeface="Average"/>
              <a:ea typeface="Average"/>
              <a:cs typeface="Average"/>
              <a:sym typeface="Average"/>
            </a:endParaRPr>
          </a:p>
        </p:txBody>
      </p:sp>
      <p:grpSp>
        <p:nvGrpSpPr>
          <p:cNvPr id="466" name="Google Shape;466;p81"/>
          <p:cNvGrpSpPr/>
          <p:nvPr/>
        </p:nvGrpSpPr>
        <p:grpSpPr>
          <a:xfrm>
            <a:off x="0" y="0"/>
            <a:ext cx="9143999" cy="6858001"/>
            <a:chOff x="0" y="0"/>
            <a:chExt cx="9143999" cy="6858001"/>
          </a:xfrm>
        </p:grpSpPr>
        <p:pic>
          <p:nvPicPr>
            <p:cNvPr id="467" name="Google Shape;467;p81"/>
            <p:cNvPicPr preferRelativeResize="0"/>
            <p:nvPr/>
          </p:nvPicPr>
          <p:blipFill rotWithShape="1">
            <a:blip r:embed="rId3">
              <a:alphaModFix/>
            </a:blip>
            <a:srcRect b="0" l="0" r="0" t="0"/>
            <a:stretch/>
          </p:blipFill>
          <p:spPr>
            <a:xfrm>
              <a:off x="12" y="0"/>
              <a:ext cx="3078163" cy="1947862"/>
            </a:xfrm>
            <a:prstGeom prst="rect">
              <a:avLst/>
            </a:prstGeom>
            <a:noFill/>
            <a:ln>
              <a:noFill/>
            </a:ln>
          </p:spPr>
        </p:pic>
        <p:pic>
          <p:nvPicPr>
            <p:cNvPr id="468" name="Google Shape;468;p81"/>
            <p:cNvPicPr preferRelativeResize="0"/>
            <p:nvPr/>
          </p:nvPicPr>
          <p:blipFill rotWithShape="1">
            <a:blip r:embed="rId4">
              <a:alphaModFix/>
            </a:blip>
            <a:srcRect b="0" l="0" r="0" t="0"/>
            <a:stretch/>
          </p:blipFill>
          <p:spPr>
            <a:xfrm>
              <a:off x="0" y="4584400"/>
              <a:ext cx="4565250" cy="2273600"/>
            </a:xfrm>
            <a:prstGeom prst="rect">
              <a:avLst/>
            </a:prstGeom>
            <a:noFill/>
            <a:ln>
              <a:noFill/>
            </a:ln>
          </p:spPr>
        </p:pic>
        <p:pic>
          <p:nvPicPr>
            <p:cNvPr id="469" name="Google Shape;469;p81"/>
            <p:cNvPicPr preferRelativeResize="0"/>
            <p:nvPr/>
          </p:nvPicPr>
          <p:blipFill rotWithShape="1">
            <a:blip r:embed="rId5">
              <a:alphaModFix/>
            </a:blip>
            <a:srcRect b="0" l="0" r="0" t="0"/>
            <a:stretch/>
          </p:blipFill>
          <p:spPr>
            <a:xfrm>
              <a:off x="7069149" y="2219064"/>
              <a:ext cx="2074850" cy="4638937"/>
            </a:xfrm>
            <a:prstGeom prst="rect">
              <a:avLst/>
            </a:prstGeom>
            <a:noFill/>
            <a:ln>
              <a:noFill/>
            </a:ln>
          </p:spPr>
        </p:pic>
        <p:pic>
          <p:nvPicPr>
            <p:cNvPr id="470" name="Google Shape;470;p81"/>
            <p:cNvPicPr preferRelativeResize="0"/>
            <p:nvPr/>
          </p:nvPicPr>
          <p:blipFill rotWithShape="1">
            <a:blip r:embed="rId6">
              <a:alphaModFix/>
            </a:blip>
            <a:srcRect b="0" l="0" r="0" t="0"/>
            <a:stretch/>
          </p:blipFill>
          <p:spPr>
            <a:xfrm>
              <a:off x="4916250" y="4584400"/>
              <a:ext cx="1901192" cy="2273601"/>
            </a:xfrm>
            <a:prstGeom prst="rect">
              <a:avLst/>
            </a:prstGeom>
            <a:noFill/>
            <a:ln>
              <a:noFill/>
            </a:ln>
          </p:spPr>
        </p:pic>
        <p:pic>
          <p:nvPicPr>
            <p:cNvPr id="471" name="Google Shape;471;p81"/>
            <p:cNvPicPr preferRelativeResize="0"/>
            <p:nvPr/>
          </p:nvPicPr>
          <p:blipFill rotWithShape="1">
            <a:blip r:embed="rId7">
              <a:alphaModFix/>
            </a:blip>
            <a:srcRect b="0" l="0" r="0" t="0"/>
            <a:stretch/>
          </p:blipFill>
          <p:spPr>
            <a:xfrm>
              <a:off x="3387605" y="1"/>
              <a:ext cx="1774964" cy="194785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55"/>
          <p:cNvSpPr txBox="1"/>
          <p:nvPr/>
        </p:nvSpPr>
        <p:spPr>
          <a:xfrm>
            <a:off x="5063550" y="100"/>
            <a:ext cx="4080300" cy="41238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Letitia Fraser </a:t>
            </a:r>
            <a:br>
              <a:rPr b="1" lang="en" sz="2400">
                <a:solidFill>
                  <a:srgbClr val="FFFFFF"/>
                </a:solidFill>
                <a:latin typeface="Cabin"/>
                <a:ea typeface="Cabin"/>
                <a:cs typeface="Cabin"/>
                <a:sym typeface="Cabin"/>
              </a:rPr>
            </a:br>
            <a:r>
              <a:rPr i="1" lang="en" sz="2400">
                <a:solidFill>
                  <a:srgbClr val="CCCCCC"/>
                </a:solidFill>
                <a:latin typeface="Cabin"/>
                <a:ea typeface="Cabin"/>
                <a:cs typeface="Cabin"/>
                <a:sym typeface="Cabin"/>
              </a:rPr>
              <a:t>(Nova Scotia)</a:t>
            </a:r>
            <a:endParaRPr i="1" sz="2400">
              <a:solidFill>
                <a:srgbClr val="CCCCCC"/>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Blue Magic</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2018-19</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Acrylic on quilt</a:t>
            </a:r>
            <a:endParaRPr sz="2400">
              <a:solidFill>
                <a:srgbClr val="B7B7B7"/>
              </a:solidFill>
              <a:latin typeface="Cabin"/>
              <a:ea typeface="Cabin"/>
              <a:cs typeface="Cabin"/>
              <a:sym typeface="Cabin"/>
            </a:endParaRPr>
          </a:p>
        </p:txBody>
      </p:sp>
      <p:pic>
        <p:nvPicPr>
          <p:cNvPr descr="Image" id="292" name="Google Shape;292;p55"/>
          <p:cNvPicPr preferRelativeResize="0"/>
          <p:nvPr/>
        </p:nvPicPr>
        <p:blipFill>
          <a:blip r:embed="rId3">
            <a:alphaModFix/>
          </a:blip>
          <a:stretch>
            <a:fillRect/>
          </a:stretch>
        </p:blipFill>
        <p:spPr>
          <a:xfrm>
            <a:off x="0" y="0"/>
            <a:ext cx="5063549" cy="6858000"/>
          </a:xfrm>
          <a:prstGeom prst="rect">
            <a:avLst/>
          </a:prstGeom>
          <a:noFill/>
          <a:ln>
            <a:noFill/>
          </a:ln>
        </p:spPr>
      </p:pic>
      <p:pic>
        <p:nvPicPr>
          <p:cNvPr id="293" name="Google Shape;293;p55"/>
          <p:cNvPicPr preferRelativeResize="0"/>
          <p:nvPr/>
        </p:nvPicPr>
        <p:blipFill>
          <a:blip r:embed="rId4">
            <a:alphaModFix/>
          </a:blip>
          <a:stretch>
            <a:fillRect/>
          </a:stretch>
        </p:blipFill>
        <p:spPr>
          <a:xfrm>
            <a:off x="6189300" y="4123975"/>
            <a:ext cx="1828800" cy="18288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75" name="Shape 475"/>
        <p:cNvGrpSpPr/>
        <p:nvPr/>
      </p:nvGrpSpPr>
      <p:grpSpPr>
        <a:xfrm>
          <a:off x="0" y="0"/>
          <a:ext cx="0" cy="0"/>
          <a:chOff x="0" y="0"/>
          <a:chExt cx="0" cy="0"/>
        </a:xfrm>
      </p:grpSpPr>
      <p:sp>
        <p:nvSpPr>
          <p:cNvPr descr="All text" id="476" name="Google Shape;476;p82"/>
          <p:cNvSpPr txBox="1"/>
          <p:nvPr/>
        </p:nvSpPr>
        <p:spPr>
          <a:xfrm>
            <a:off x="0" y="5949950"/>
            <a:ext cx="9144000" cy="870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1" i="0" lang="en" sz="2400" u="none" cap="none" strike="noStrike">
                <a:solidFill>
                  <a:srgbClr val="FFFFFF"/>
                </a:solidFill>
                <a:latin typeface="Open Sans"/>
                <a:ea typeface="Open Sans"/>
                <a:cs typeface="Open Sans"/>
                <a:sym typeface="Open Sans"/>
              </a:rPr>
              <a:t>Wassily Kandinsky</a:t>
            </a:r>
            <a:r>
              <a:rPr b="0" i="0" lang="en" sz="2400" u="none" cap="none" strike="noStrike">
                <a:solidFill>
                  <a:srgbClr val="CCCCCC"/>
                </a:solidFill>
                <a:latin typeface="Open Sans"/>
                <a:ea typeface="Open Sans"/>
                <a:cs typeface="Open Sans"/>
                <a:sym typeface="Open Sans"/>
              </a:rPr>
              <a:t>, </a:t>
            </a:r>
            <a:r>
              <a:rPr b="1" i="1" lang="en" sz="2400" u="none" cap="none" strike="noStrike">
                <a:solidFill>
                  <a:srgbClr val="F3F3F3"/>
                </a:solidFill>
                <a:latin typeface="Open Sans"/>
                <a:ea typeface="Open Sans"/>
                <a:cs typeface="Open Sans"/>
                <a:sym typeface="Open Sans"/>
              </a:rPr>
              <a:t>Composition IV</a:t>
            </a:r>
            <a:r>
              <a:rPr b="0" i="0" lang="en" sz="2400" u="none" cap="none" strike="noStrike">
                <a:solidFill>
                  <a:srgbClr val="CCCCCC"/>
                </a:solidFill>
                <a:latin typeface="Open Sans"/>
                <a:ea typeface="Open Sans"/>
                <a:cs typeface="Open Sans"/>
                <a:sym typeface="Open Sans"/>
              </a:rPr>
              <a:t>, 1911. </a:t>
            </a:r>
            <a:endParaRPr>
              <a:solidFill>
                <a:srgbClr val="CCCCCC"/>
              </a:solidFill>
              <a:latin typeface="Open Sans"/>
              <a:ea typeface="Open Sans"/>
              <a:cs typeface="Open Sans"/>
              <a:sym typeface="Open Sans"/>
            </a:endParaRPr>
          </a:p>
          <a:p>
            <a:pPr indent="0" lvl="0" marL="0" marR="0" rtl="0" algn="ctr">
              <a:lnSpc>
                <a:spcPct val="100000"/>
              </a:lnSpc>
              <a:spcBef>
                <a:spcPts val="900"/>
              </a:spcBef>
              <a:spcAft>
                <a:spcPts val="0"/>
              </a:spcAft>
              <a:buClr>
                <a:srgbClr val="BBE0E3"/>
              </a:buClr>
              <a:buFont typeface="Arial"/>
              <a:buNone/>
            </a:pPr>
            <a:r>
              <a:rPr b="0" i="0" lang="en" sz="1800" u="none" cap="none" strike="noStrike">
                <a:solidFill>
                  <a:srgbClr val="CCCCCC"/>
                </a:solidFill>
                <a:latin typeface="Open Sans"/>
                <a:ea typeface="Open Sans"/>
                <a:cs typeface="Open Sans"/>
                <a:sym typeface="Open Sans"/>
              </a:rPr>
              <a:t>Oil on canvas, 159.5 x 250.5 cm, Kunstsammlung Nordrhein-Westfalen, Düsseldorf.</a:t>
            </a:r>
            <a:endParaRPr>
              <a:solidFill>
                <a:srgbClr val="CCCCCC"/>
              </a:solidFill>
              <a:latin typeface="Open Sans"/>
              <a:ea typeface="Open Sans"/>
              <a:cs typeface="Open Sans"/>
              <a:sym typeface="Open Sans"/>
            </a:endParaRPr>
          </a:p>
        </p:txBody>
      </p:sp>
      <p:pic>
        <p:nvPicPr>
          <p:cNvPr id="477" name="Google Shape;477;p82"/>
          <p:cNvPicPr preferRelativeResize="0"/>
          <p:nvPr/>
        </p:nvPicPr>
        <p:blipFill rotWithShape="1">
          <a:blip r:embed="rId3">
            <a:alphaModFix/>
          </a:blip>
          <a:srcRect b="0" l="0" r="0" t="0"/>
          <a:stretch/>
        </p:blipFill>
        <p:spPr>
          <a:xfrm>
            <a:off x="34925" y="115887"/>
            <a:ext cx="9144000" cy="57864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81" name="Shape 481"/>
        <p:cNvGrpSpPr/>
        <p:nvPr/>
      </p:nvGrpSpPr>
      <p:grpSpPr>
        <a:xfrm>
          <a:off x="0" y="0"/>
          <a:ext cx="0" cy="0"/>
          <a:chOff x="0" y="0"/>
          <a:chExt cx="0" cy="0"/>
        </a:xfrm>
      </p:grpSpPr>
      <p:sp>
        <p:nvSpPr>
          <p:cNvPr descr="Translations" id="482" name="Google Shape;482;p83"/>
          <p:cNvSpPr txBox="1"/>
          <p:nvPr/>
        </p:nvSpPr>
        <p:spPr>
          <a:xfrm>
            <a:off x="5206875" y="1936200"/>
            <a:ext cx="3937200" cy="49218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ቅንብር ቁጥር 10, 1939-42</a:t>
            </a:r>
            <a:endParaRPr sz="1500">
              <a:solidFill>
                <a:srgbClr val="AAAAAA"/>
              </a:solidFill>
              <a:latin typeface="Average"/>
              <a:ea typeface="Average"/>
              <a:cs typeface="Average"/>
              <a:sym typeface="Average"/>
            </a:endParaRPr>
          </a:p>
          <a:p>
            <a:pPr indent="0" lvl="0" marL="0" marR="0" rtl="1" algn="r">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بيت موندريان، التكوين رقم 10، 1939-1942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Composició núm.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皮特·蒙德里安，《构图》第10号，1939-42年</a:t>
            </a:r>
            <a:endParaRPr sz="1500">
              <a:solidFill>
                <a:srgbClr val="AAAAAA"/>
              </a:solidFill>
              <a:latin typeface="Average"/>
              <a:ea typeface="Average"/>
              <a:cs typeface="Average"/>
              <a:sym typeface="Average"/>
            </a:endParaRPr>
          </a:p>
          <a:p>
            <a:pPr indent="0" lvl="0" marL="0" marR="0" rtl="1" algn="r">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پیت موندریان، ترکیب شماره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पीट मोंड्रियन, रचना संख्या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ピエト・モンドリアン、コンポジションNo.10、1939-42年</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피에트 몬드리안, 작품 10번,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Pêkhatina Hejmar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Composição nº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ਰਚਨਾ ਨੰ.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Пит Мондриан, Композиция №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Halabuurka No.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Composición n.º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Muundo nambari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Komposisyon Blg.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Kompozisyon No.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Піт Мондріан, Композиція № 10, 1939-42</a:t>
            </a:r>
            <a:endParaRPr sz="1500">
              <a:solidFill>
                <a:srgbClr val="AAAAAA"/>
              </a:solidFill>
              <a:latin typeface="Average"/>
              <a:ea typeface="Average"/>
              <a:cs typeface="Average"/>
              <a:sym typeface="Average"/>
            </a:endParaRPr>
          </a:p>
          <a:p>
            <a:pPr indent="0" lvl="0" marL="0" marR="0" rtl="0" algn="l">
              <a:lnSpc>
                <a:spcPct val="100000"/>
              </a:lnSpc>
              <a:spcBef>
                <a:spcPts val="0"/>
              </a:spcBef>
              <a:spcAft>
                <a:spcPts val="0"/>
              </a:spcAft>
              <a:buClr>
                <a:srgbClr val="BBE0E3"/>
              </a:buClr>
              <a:buFont typeface="Arial"/>
              <a:buNone/>
            </a:pPr>
            <a:r>
              <a:rPr lang="en" sz="1500">
                <a:solidFill>
                  <a:srgbClr val="AAAAAA"/>
                </a:solidFill>
                <a:latin typeface="Average"/>
                <a:ea typeface="Average"/>
                <a:cs typeface="Average"/>
                <a:sym typeface="Average"/>
              </a:rPr>
              <a:t>Piet Mondrian, Tác phẩm số 10, 1939-42</a:t>
            </a:r>
            <a:endParaRPr sz="200">
              <a:solidFill>
                <a:srgbClr val="AAAAAA"/>
              </a:solidFill>
              <a:latin typeface="Average"/>
              <a:ea typeface="Average"/>
              <a:cs typeface="Average"/>
              <a:sym typeface="Average"/>
            </a:endParaRPr>
          </a:p>
        </p:txBody>
      </p:sp>
      <p:pic>
        <p:nvPicPr>
          <p:cNvPr descr="http://www.ibiblio.org/wm/paint/auth/mondrian/comp-10.jpg" id="483" name="Google Shape;483;p83"/>
          <p:cNvPicPr preferRelativeResize="0"/>
          <p:nvPr/>
        </p:nvPicPr>
        <p:blipFill rotWithShape="1">
          <a:blip r:embed="rId3">
            <a:alphaModFix/>
          </a:blip>
          <a:srcRect b="482" l="2606" r="2292" t="3076"/>
          <a:stretch/>
        </p:blipFill>
        <p:spPr>
          <a:xfrm>
            <a:off x="0" y="528600"/>
            <a:ext cx="5206800" cy="5800800"/>
          </a:xfrm>
          <a:prstGeom prst="rect">
            <a:avLst/>
          </a:prstGeom>
          <a:noFill/>
          <a:ln>
            <a:noFill/>
          </a:ln>
        </p:spPr>
      </p:pic>
      <p:sp>
        <p:nvSpPr>
          <p:cNvPr id="484" name="Google Shape;484;p83"/>
          <p:cNvSpPr txBox="1"/>
          <p:nvPr/>
        </p:nvSpPr>
        <p:spPr>
          <a:xfrm>
            <a:off x="5206800" y="0"/>
            <a:ext cx="3937200" cy="1936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Font typeface="Arial"/>
              <a:buNone/>
            </a:pPr>
            <a:r>
              <a:rPr b="1" i="0" lang="en" sz="2300" u="none" cap="none" strike="noStrike">
                <a:solidFill>
                  <a:srgbClr val="FFFFFF"/>
                </a:solidFill>
                <a:latin typeface="Open Sans"/>
                <a:ea typeface="Open Sans"/>
                <a:cs typeface="Open Sans"/>
                <a:sym typeface="Open Sans"/>
              </a:rPr>
              <a:t>Piet Mondrian</a:t>
            </a:r>
            <a:br>
              <a:rPr b="1" lang="en" sz="2300">
                <a:solidFill>
                  <a:srgbClr val="FFFFFF"/>
                </a:solidFill>
                <a:latin typeface="Open Sans"/>
                <a:ea typeface="Open Sans"/>
                <a:cs typeface="Open Sans"/>
                <a:sym typeface="Open Sans"/>
              </a:rPr>
            </a:br>
            <a:r>
              <a:rPr b="1" i="1" lang="en" sz="2300" u="none" cap="none" strike="noStrike">
                <a:solidFill>
                  <a:srgbClr val="F3F3F3"/>
                </a:solidFill>
                <a:latin typeface="Open Sans"/>
                <a:ea typeface="Open Sans"/>
                <a:cs typeface="Open Sans"/>
                <a:sym typeface="Open Sans"/>
              </a:rPr>
              <a:t>Composition No. 10</a:t>
            </a:r>
            <a:endParaRPr sz="23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2300" u="none" cap="none" strike="noStrike">
                <a:solidFill>
                  <a:srgbClr val="CCCCCC"/>
                </a:solidFill>
                <a:latin typeface="Open Sans"/>
                <a:ea typeface="Open Sans"/>
                <a:cs typeface="Open Sans"/>
                <a:sym typeface="Open Sans"/>
              </a:rPr>
              <a:t>1939-42</a:t>
            </a:r>
            <a:endParaRPr sz="23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t/>
            </a:r>
            <a:endParaRPr sz="1200">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700" u="none" cap="none" strike="noStrike">
                <a:solidFill>
                  <a:srgbClr val="CCCCCC"/>
                </a:solidFill>
                <a:latin typeface="Open Sans"/>
                <a:ea typeface="Open Sans"/>
                <a:cs typeface="Open Sans"/>
                <a:sym typeface="Open Sans"/>
              </a:rPr>
              <a:t>Oil on canvas, 80 × 73 cm</a:t>
            </a:r>
            <a:endParaRPr b="0" i="0" sz="1700" u="none" cap="none" strike="noStrike">
              <a:solidFill>
                <a:srgbClr val="CCCCCC"/>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Font typeface="Arial"/>
              <a:buNone/>
            </a:pPr>
            <a:r>
              <a:rPr b="0" i="0" lang="en" sz="1700" u="none" cap="none" strike="noStrike">
                <a:solidFill>
                  <a:srgbClr val="CCCCCC"/>
                </a:solidFill>
                <a:latin typeface="Open Sans"/>
                <a:ea typeface="Open Sans"/>
                <a:cs typeface="Open Sans"/>
                <a:sym typeface="Open Sans"/>
              </a:rPr>
              <a:t>Private collection</a:t>
            </a:r>
            <a:endParaRPr sz="600">
              <a:solidFill>
                <a:srgbClr val="AAAAAA"/>
              </a:solidFill>
              <a:latin typeface="Average"/>
              <a:ea typeface="Average"/>
              <a:cs typeface="Average"/>
              <a:sym typeface="Averag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pic>
        <p:nvPicPr>
          <p:cNvPr descr="Image result for mondrian drawings" id="489" name="Google Shape;489;p84"/>
          <p:cNvPicPr preferRelativeResize="0"/>
          <p:nvPr/>
        </p:nvPicPr>
        <p:blipFill>
          <a:blip r:embed="rId3">
            <a:alphaModFix/>
          </a:blip>
          <a:stretch>
            <a:fillRect/>
          </a:stretch>
        </p:blipFill>
        <p:spPr>
          <a:xfrm>
            <a:off x="5949450" y="2072900"/>
            <a:ext cx="3194650" cy="4785100"/>
          </a:xfrm>
          <a:prstGeom prst="rect">
            <a:avLst/>
          </a:prstGeom>
          <a:noFill/>
          <a:ln>
            <a:noFill/>
          </a:ln>
        </p:spPr>
      </p:pic>
      <p:pic>
        <p:nvPicPr>
          <p:cNvPr descr="Image result for mondrian drawings" id="490" name="Google Shape;490;p84"/>
          <p:cNvPicPr preferRelativeResize="0"/>
          <p:nvPr/>
        </p:nvPicPr>
        <p:blipFill>
          <a:blip r:embed="rId4">
            <a:alphaModFix/>
          </a:blip>
          <a:stretch>
            <a:fillRect/>
          </a:stretch>
        </p:blipFill>
        <p:spPr>
          <a:xfrm>
            <a:off x="0" y="0"/>
            <a:ext cx="4116726" cy="3215350"/>
          </a:xfrm>
          <a:prstGeom prst="rect">
            <a:avLst/>
          </a:prstGeom>
          <a:noFill/>
          <a:ln>
            <a:noFill/>
          </a:ln>
        </p:spPr>
      </p:pic>
      <p:sp>
        <p:nvSpPr>
          <p:cNvPr descr="Translations" id="491" name="Google Shape;491;p84"/>
          <p:cNvSpPr txBox="1"/>
          <p:nvPr/>
        </p:nvSpPr>
        <p:spPr>
          <a:xfrm>
            <a:off x="0" y="3215350"/>
            <a:ext cx="5949600" cy="364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እነዚህ አርቲስቶች ሆን ብለው ረቂቅ ነበሩ እንጂ በችሎታ ማነስ አይደለም።</a:t>
            </a:r>
            <a:endParaRPr sz="1150">
              <a:solidFill>
                <a:srgbClr val="AAAAAA"/>
              </a:solidFill>
              <a:latin typeface="Average"/>
              <a:ea typeface="Average"/>
              <a:cs typeface="Average"/>
              <a:sym typeface="Average"/>
            </a:endParaRPr>
          </a:p>
          <a:p>
            <a:pPr indent="0" lvl="0" marL="0" rtl="1" algn="r">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كان هؤلاء الفنانون تجريديين عن قصد، وليس بسبب افتقارهم إلى المهارة</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Aquests artistes eren abstractes a propòsit, no per manca d'habilitat</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这些艺术家刻意采用抽象艺术，并非因为缺乏技巧。</a:t>
            </a:r>
            <a:endParaRPr sz="1150">
              <a:solidFill>
                <a:srgbClr val="AAAAAA"/>
              </a:solidFill>
              <a:latin typeface="Average"/>
              <a:ea typeface="Average"/>
              <a:cs typeface="Average"/>
              <a:sym typeface="Average"/>
            </a:endParaRPr>
          </a:p>
          <a:p>
            <a:pPr indent="0" lvl="0" marL="0" rtl="1" algn="r">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این هنرمندان عمداً انتزاعی کار می‌کردند، نه به دلیل فقدان مهارت.</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ये कलाकार जानबूझकर अमूर्त थे, न कि कौशल की कमी के कारण</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これらの芸術家は、技術不足ではなく、意図的に抽象的であった。</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이 예술가들은 기술 부족이 아니라 의도적으로 추상화했습니다.</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Ev hunermend bi qestî abstrakt bûn, ne ji ber nebûna jêhatîbûnê.</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Esses artistas eram abstratos propositalmente, não por falta de habilidade.</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ਇਹ ਕਲਾਕਾਰ ਜਾਣਬੁੱਝ ਕੇ ਐਬਸਟਰੈਕਟ ਸਨ, ਹੁਨਰ ਦੀ ਘਾਟ ਕਾਰਨ ਨਹੀਂ।</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Эти художники были абстрактными намеренно, а не из-за недостатка мастерства.</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Fannaaniintani waxay ahaayeen kuwo aan la taaban karin ula kac, ma ahayn sababtoo ah xirfad la'aan</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Estos artistas eran abstractos a propósito, no por falta de habilidad.</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Wasanii hawa walikuwa wa kudhamiria kwa makusudi, sio kwa sababu ya ukosefu wa ujuzi</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Ang mga artistang ito ay abstract sa layunin, hindi dahil sa kakulangan ng kasanayan</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Bu sanatçılar beceri eksikliğinden değil, bilerek soyut eserler çizdiler.</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Ці художники були абстрактними навмисно, а не через брак майстерності</a:t>
            </a:r>
            <a:endParaRPr sz="1150">
              <a:solidFill>
                <a:srgbClr val="AAAAAA"/>
              </a:solidFill>
              <a:latin typeface="Average"/>
              <a:ea typeface="Average"/>
              <a:cs typeface="Average"/>
              <a:sym typeface="Average"/>
            </a:endParaRPr>
          </a:p>
          <a:p>
            <a:pPr indent="0" lvl="0" marL="0" rtl="0" algn="l">
              <a:spcBef>
                <a:spcPts val="0"/>
              </a:spcBef>
              <a:spcAft>
                <a:spcPts val="0"/>
              </a:spcAft>
              <a:buClr>
                <a:srgbClr val="000000"/>
              </a:buClr>
              <a:buSzPts val="1100"/>
              <a:buFont typeface="Arial"/>
              <a:buNone/>
            </a:pPr>
            <a:r>
              <a:rPr lang="en" sz="1150">
                <a:solidFill>
                  <a:srgbClr val="AAAAAA"/>
                </a:solidFill>
                <a:latin typeface="Average"/>
                <a:ea typeface="Average"/>
                <a:cs typeface="Average"/>
                <a:sym typeface="Average"/>
              </a:rPr>
              <a:t>Những nghệ sĩ này cố tình trừu tượng, không phải vì thiếu kỹ năng</a:t>
            </a:r>
            <a:endParaRPr sz="1150">
              <a:solidFill>
                <a:srgbClr val="CCCCCC"/>
              </a:solidFill>
              <a:latin typeface="Open Sans"/>
              <a:ea typeface="Open Sans"/>
              <a:cs typeface="Open Sans"/>
              <a:sym typeface="Open Sans"/>
            </a:endParaRPr>
          </a:p>
        </p:txBody>
      </p:sp>
      <p:sp>
        <p:nvSpPr>
          <p:cNvPr id="492" name="Google Shape;492;p84"/>
          <p:cNvSpPr txBox="1"/>
          <p:nvPr/>
        </p:nvSpPr>
        <p:spPr>
          <a:xfrm>
            <a:off x="4116725" y="0"/>
            <a:ext cx="5027100" cy="2073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2100">
                <a:solidFill>
                  <a:srgbClr val="FFFFFF"/>
                </a:solidFill>
                <a:latin typeface="Open Sans"/>
                <a:ea typeface="Open Sans"/>
                <a:cs typeface="Open Sans"/>
                <a:sym typeface="Open Sans"/>
              </a:rPr>
              <a:t>These artists explored in an abstract visual style </a:t>
            </a:r>
            <a:r>
              <a:rPr b="1" lang="en" sz="2100">
                <a:solidFill>
                  <a:srgbClr val="FFFFFF"/>
                </a:solidFill>
                <a:latin typeface="Open Sans"/>
                <a:ea typeface="Open Sans"/>
                <a:cs typeface="Open Sans"/>
                <a:sym typeface="Open Sans"/>
              </a:rPr>
              <a:t>on purpose</a:t>
            </a:r>
            <a:r>
              <a:rPr lang="en" sz="2100">
                <a:solidFill>
                  <a:srgbClr val="FFFFFF"/>
                </a:solidFill>
                <a:latin typeface="Open Sans"/>
                <a:ea typeface="Open Sans"/>
                <a:cs typeface="Open Sans"/>
                <a:sym typeface="Open Sans"/>
              </a:rPr>
              <a:t>, not because of lack of skill. </a:t>
            </a:r>
            <a:endParaRPr sz="2100">
              <a:solidFill>
                <a:srgbClr val="FFFFFF"/>
              </a:solidFill>
              <a:latin typeface="Open Sans"/>
              <a:ea typeface="Open Sans"/>
              <a:cs typeface="Open Sans"/>
              <a:sym typeface="Open Sans"/>
            </a:endParaRPr>
          </a:p>
          <a:p>
            <a:pPr indent="0" lvl="0" marL="0" rtl="0" algn="ctr">
              <a:spcBef>
                <a:spcPts val="0"/>
              </a:spcBef>
              <a:spcAft>
                <a:spcPts val="0"/>
              </a:spcAft>
              <a:buClr>
                <a:srgbClr val="000000"/>
              </a:buClr>
              <a:buSzPts val="1100"/>
              <a:buFont typeface="Arial"/>
              <a:buNone/>
            </a:pPr>
            <a:r>
              <a:t/>
            </a:r>
            <a:endParaRPr sz="2100">
              <a:solidFill>
                <a:srgbClr val="CCCCCC"/>
              </a:solidFill>
              <a:latin typeface="Open Sans"/>
              <a:ea typeface="Open Sans"/>
              <a:cs typeface="Open Sans"/>
              <a:sym typeface="Open Sans"/>
            </a:endParaRPr>
          </a:p>
          <a:p>
            <a:pPr indent="0" lvl="0" marL="0" rtl="0" algn="ctr">
              <a:spcBef>
                <a:spcPts val="0"/>
              </a:spcBef>
              <a:spcAft>
                <a:spcPts val="0"/>
              </a:spcAft>
              <a:buClr>
                <a:srgbClr val="000000"/>
              </a:buClr>
              <a:buSzPts val="1100"/>
              <a:buFont typeface="Arial"/>
              <a:buNone/>
            </a:pPr>
            <a:r>
              <a:rPr i="1" lang="en" sz="2100">
                <a:solidFill>
                  <a:srgbClr val="CCCCCC"/>
                </a:solidFill>
                <a:latin typeface="Open Sans"/>
                <a:ea typeface="Open Sans"/>
                <a:cs typeface="Open Sans"/>
                <a:sym typeface="Open Sans"/>
              </a:rPr>
              <a:t>Early artworks by Piet Mondrian</a:t>
            </a:r>
            <a:endParaRPr sz="2100">
              <a:solidFill>
                <a:srgbClr val="CCCCCC"/>
              </a:solidFill>
              <a:latin typeface="Open Sans"/>
              <a:ea typeface="Open Sans"/>
              <a:cs typeface="Open Sans"/>
              <a:sym typeface="Open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descr="Translations" id="497" name="Google Shape;497;p85"/>
          <p:cNvSpPr txBox="1"/>
          <p:nvPr/>
        </p:nvSpPr>
        <p:spPr>
          <a:xfrm>
            <a:off x="0" y="1947850"/>
            <a:ext cx="3534600" cy="26367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800">
                <a:solidFill>
                  <a:srgbClr val="AAAAAA"/>
                </a:solidFill>
                <a:latin typeface="Average"/>
                <a:ea typeface="Average"/>
                <a:cs typeface="Average"/>
                <a:sym typeface="Average"/>
              </a:rPr>
              <a:t>التجريد</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انتزاع</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Abstraktion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मतिहीनता</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추출</a:t>
            </a:r>
            <a:endParaRPr sz="3600">
              <a:latin typeface="Average"/>
              <a:ea typeface="Average"/>
              <a:cs typeface="Average"/>
              <a:sym typeface="Average"/>
            </a:endParaRPr>
          </a:p>
        </p:txBody>
      </p:sp>
      <p:sp>
        <p:nvSpPr>
          <p:cNvPr id="498" name="Google Shape;498;p85"/>
          <p:cNvSpPr txBox="1"/>
          <p:nvPr/>
        </p:nvSpPr>
        <p:spPr>
          <a:xfrm>
            <a:off x="5472000" y="11"/>
            <a:ext cx="3672000" cy="1947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CC3300"/>
              </a:buClr>
              <a:buSzPts val="2800"/>
              <a:buFont typeface="Calibri"/>
              <a:buNone/>
            </a:pPr>
            <a:r>
              <a:rPr b="1" lang="en" sz="4500">
                <a:solidFill>
                  <a:srgbClr val="FFFFFF"/>
                </a:solidFill>
                <a:latin typeface="Open Sans"/>
                <a:ea typeface="Open Sans"/>
                <a:cs typeface="Open Sans"/>
                <a:sym typeface="Open Sans"/>
              </a:rPr>
              <a:t>Abstraction</a:t>
            </a:r>
            <a:endParaRPr sz="4500">
              <a:solidFill>
                <a:srgbClr val="FFFFFF"/>
              </a:solidFill>
              <a:latin typeface="Calibri"/>
              <a:ea typeface="Calibri"/>
              <a:cs typeface="Calibri"/>
              <a:sym typeface="Calibri"/>
            </a:endParaRPr>
          </a:p>
        </p:txBody>
      </p:sp>
      <p:sp>
        <p:nvSpPr>
          <p:cNvPr descr="Column 2" id="499" name="Google Shape;499;p85"/>
          <p:cNvSpPr txBox="1"/>
          <p:nvPr/>
        </p:nvSpPr>
        <p:spPr>
          <a:xfrm>
            <a:off x="3534490" y="1947850"/>
            <a:ext cx="3534600" cy="263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Апстракција</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Abstracción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Абстракція</a:t>
            </a:r>
            <a:endParaRPr sz="2800">
              <a:solidFill>
                <a:srgbClr val="AAAAAA"/>
              </a:solidFill>
              <a:latin typeface="Average"/>
              <a:ea typeface="Average"/>
              <a:cs typeface="Average"/>
              <a:sym typeface="Average"/>
            </a:endParaRPr>
          </a:p>
        </p:txBody>
      </p:sp>
      <p:grpSp>
        <p:nvGrpSpPr>
          <p:cNvPr id="500" name="Google Shape;500;p85"/>
          <p:cNvGrpSpPr/>
          <p:nvPr/>
        </p:nvGrpSpPr>
        <p:grpSpPr>
          <a:xfrm>
            <a:off x="0" y="0"/>
            <a:ext cx="9143999" cy="6858001"/>
            <a:chOff x="0" y="0"/>
            <a:chExt cx="9143999" cy="6858001"/>
          </a:xfrm>
        </p:grpSpPr>
        <p:pic>
          <p:nvPicPr>
            <p:cNvPr id="501" name="Google Shape;501;p85"/>
            <p:cNvPicPr preferRelativeResize="0"/>
            <p:nvPr/>
          </p:nvPicPr>
          <p:blipFill rotWithShape="1">
            <a:blip r:embed="rId3">
              <a:alphaModFix/>
            </a:blip>
            <a:srcRect b="0" l="0" r="0" t="0"/>
            <a:stretch/>
          </p:blipFill>
          <p:spPr>
            <a:xfrm>
              <a:off x="12" y="0"/>
              <a:ext cx="3078163" cy="1947862"/>
            </a:xfrm>
            <a:prstGeom prst="rect">
              <a:avLst/>
            </a:prstGeom>
            <a:noFill/>
            <a:ln>
              <a:noFill/>
            </a:ln>
          </p:spPr>
        </p:pic>
        <p:pic>
          <p:nvPicPr>
            <p:cNvPr id="502" name="Google Shape;502;p85"/>
            <p:cNvPicPr preferRelativeResize="0"/>
            <p:nvPr/>
          </p:nvPicPr>
          <p:blipFill rotWithShape="1">
            <a:blip r:embed="rId4">
              <a:alphaModFix/>
            </a:blip>
            <a:srcRect b="0" l="0" r="0" t="0"/>
            <a:stretch/>
          </p:blipFill>
          <p:spPr>
            <a:xfrm>
              <a:off x="0" y="4584400"/>
              <a:ext cx="4565250" cy="2273600"/>
            </a:xfrm>
            <a:prstGeom prst="rect">
              <a:avLst/>
            </a:prstGeom>
            <a:noFill/>
            <a:ln>
              <a:noFill/>
            </a:ln>
          </p:spPr>
        </p:pic>
        <p:pic>
          <p:nvPicPr>
            <p:cNvPr id="503" name="Google Shape;503;p85"/>
            <p:cNvPicPr preferRelativeResize="0"/>
            <p:nvPr/>
          </p:nvPicPr>
          <p:blipFill rotWithShape="1">
            <a:blip r:embed="rId5">
              <a:alphaModFix/>
            </a:blip>
            <a:srcRect b="0" l="0" r="0" t="0"/>
            <a:stretch/>
          </p:blipFill>
          <p:spPr>
            <a:xfrm>
              <a:off x="7069149" y="2219064"/>
              <a:ext cx="2074850" cy="4638937"/>
            </a:xfrm>
            <a:prstGeom prst="rect">
              <a:avLst/>
            </a:prstGeom>
            <a:noFill/>
            <a:ln>
              <a:noFill/>
            </a:ln>
          </p:spPr>
        </p:pic>
        <p:pic>
          <p:nvPicPr>
            <p:cNvPr id="504" name="Google Shape;504;p85"/>
            <p:cNvPicPr preferRelativeResize="0"/>
            <p:nvPr/>
          </p:nvPicPr>
          <p:blipFill rotWithShape="1">
            <a:blip r:embed="rId6">
              <a:alphaModFix/>
            </a:blip>
            <a:srcRect b="0" l="0" r="0" t="0"/>
            <a:stretch/>
          </p:blipFill>
          <p:spPr>
            <a:xfrm>
              <a:off x="4916250" y="4584400"/>
              <a:ext cx="1901192" cy="2273601"/>
            </a:xfrm>
            <a:prstGeom prst="rect">
              <a:avLst/>
            </a:prstGeom>
            <a:noFill/>
            <a:ln>
              <a:noFill/>
            </a:ln>
          </p:spPr>
        </p:pic>
        <p:pic>
          <p:nvPicPr>
            <p:cNvPr id="505" name="Google Shape;505;p85"/>
            <p:cNvPicPr preferRelativeResize="0"/>
            <p:nvPr/>
          </p:nvPicPr>
          <p:blipFill rotWithShape="1">
            <a:blip r:embed="rId7">
              <a:alphaModFix/>
            </a:blip>
            <a:srcRect b="0" l="0" r="0" t="0"/>
            <a:stretch/>
          </p:blipFill>
          <p:spPr>
            <a:xfrm>
              <a:off x="3387605" y="1"/>
              <a:ext cx="1774964" cy="1947850"/>
            </a:xfrm>
            <a:prstGeom prst="rect">
              <a:avLst/>
            </a:prstGeom>
            <a:noFill/>
            <a:ln>
              <a:noFill/>
            </a:ln>
          </p:spPr>
        </p:pic>
      </p:gr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grpSp>
        <p:nvGrpSpPr>
          <p:cNvPr id="510" name="Google Shape;510;p86"/>
          <p:cNvGrpSpPr/>
          <p:nvPr/>
        </p:nvGrpSpPr>
        <p:grpSpPr>
          <a:xfrm>
            <a:off x="0" y="0"/>
            <a:ext cx="9144150" cy="6858000"/>
            <a:chOff x="0" y="0"/>
            <a:chExt cx="9144150" cy="6858000"/>
          </a:xfrm>
        </p:grpSpPr>
        <p:sp>
          <p:nvSpPr>
            <p:cNvPr descr="Title" id="511" name="Google Shape;511;p86"/>
            <p:cNvSpPr txBox="1"/>
            <p:nvPr/>
          </p:nvSpPr>
          <p:spPr>
            <a:xfrm>
              <a:off x="5590950" y="0"/>
              <a:ext cx="3553200" cy="1828800"/>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BBE0E3"/>
                </a:buClr>
                <a:buSzPts val="2400"/>
                <a:buFont typeface="Arial"/>
                <a:buNone/>
              </a:pPr>
              <a:r>
                <a:rPr b="1" i="0" lang="en" sz="2000" u="none" cap="none" strike="noStrike">
                  <a:solidFill>
                    <a:srgbClr val="FFFFFF"/>
                  </a:solidFill>
                  <a:latin typeface="Open Sans"/>
                  <a:ea typeface="Open Sans"/>
                  <a:cs typeface="Open Sans"/>
                  <a:sym typeface="Open Sans"/>
                </a:rPr>
                <a:t>Alfred Stieglitz</a:t>
              </a:r>
              <a:endParaRPr sz="2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b="1" i="1" sz="2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000" u="none" cap="none" strike="noStrike">
                  <a:solidFill>
                    <a:srgbClr val="FFFFFF"/>
                  </a:solidFill>
                  <a:latin typeface="Open Sans"/>
                  <a:ea typeface="Open Sans"/>
                  <a:cs typeface="Open Sans"/>
                  <a:sym typeface="Open Sans"/>
                </a:rPr>
                <a:t>Georgia O’Keeffe: A Portrait</a:t>
              </a:r>
              <a:endParaRPr sz="20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2000" u="none" cap="none" strike="noStrike">
                  <a:solidFill>
                    <a:srgbClr val="B7B7B7"/>
                  </a:solidFill>
                  <a:latin typeface="Open Sans"/>
                  <a:ea typeface="Open Sans"/>
                  <a:cs typeface="Open Sans"/>
                  <a:sym typeface="Open Sans"/>
                </a:rPr>
                <a:t>1918</a:t>
              </a:r>
              <a:endParaRPr sz="2000">
                <a:solidFill>
                  <a:srgbClr val="B7B7B7"/>
                </a:solidFill>
                <a:latin typeface="Open Sans"/>
                <a:ea typeface="Open Sans"/>
                <a:cs typeface="Open Sans"/>
                <a:sym typeface="Open Sans"/>
              </a:endParaRPr>
            </a:p>
          </p:txBody>
        </p:sp>
        <p:pic>
          <p:nvPicPr>
            <p:cNvPr id="512" name="Google Shape;512;p86"/>
            <p:cNvPicPr preferRelativeResize="0"/>
            <p:nvPr/>
          </p:nvPicPr>
          <p:blipFill rotWithShape="1">
            <a:blip r:embed="rId3">
              <a:alphaModFix/>
            </a:blip>
            <a:srcRect b="0" l="0" r="0" t="0"/>
            <a:stretch/>
          </p:blipFill>
          <p:spPr>
            <a:xfrm>
              <a:off x="0" y="0"/>
              <a:ext cx="5590950" cy="6858000"/>
            </a:xfrm>
            <a:prstGeom prst="rect">
              <a:avLst/>
            </a:prstGeom>
            <a:noFill/>
            <a:ln>
              <a:noFill/>
            </a:ln>
          </p:spPr>
        </p:pic>
      </p:grpSp>
      <p:sp>
        <p:nvSpPr>
          <p:cNvPr descr="Translations" id="513" name="Google Shape;513;p86"/>
          <p:cNvSpPr txBox="1"/>
          <p:nvPr/>
        </p:nvSpPr>
        <p:spPr>
          <a:xfrm>
            <a:off x="5590950" y="1828800"/>
            <a:ext cx="3553200" cy="50292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ألفريد ستيغليتز. جورجيا أوكيف: صورة شخصية، ١٩١٨</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阿尔弗雷德·斯蒂格利茨，《乔治亚·欧姬芙：肖像》，1918年</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آلفرد استیگلیتز. جورجیا اوکیف: یک پرتره، ۱۹۱۸</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Alfred Stieglitz. Georgia O’Keeffe: Ein Porträt,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अल्फ्रेड स्टिगलिट्ज़. जॉर्जिया ओ'कीफ़े: ए पोर्ट्रेट,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알프레드 스티글리츠. 조지아 오키프: 초상화,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Alfred Stieglitz. Georgia O’Keeffe: Portreyek,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Алфред Штиглиц. Џорџија О’Киф: Портрет,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Alfred Stieglitz. Georgia O’Keeffe: Un retrato,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Alfred Stieglitz. Georgia O'Keeffe: Isang Larawan, 1918</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Альфред Штігліц. Джорджія О'Кіф: Портрет, 1918</a:t>
            </a:r>
            <a:endParaRPr sz="34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grpSp>
        <p:nvGrpSpPr>
          <p:cNvPr id="518" name="Google Shape;518;p87"/>
          <p:cNvGrpSpPr/>
          <p:nvPr/>
        </p:nvGrpSpPr>
        <p:grpSpPr>
          <a:xfrm>
            <a:off x="0" y="0"/>
            <a:ext cx="9143900" cy="6858000"/>
            <a:chOff x="0" y="0"/>
            <a:chExt cx="9143900" cy="6858000"/>
          </a:xfrm>
        </p:grpSpPr>
        <p:sp>
          <p:nvSpPr>
            <p:cNvPr descr="Title" id="519" name="Google Shape;519;p87"/>
            <p:cNvSpPr txBox="1"/>
            <p:nvPr/>
          </p:nvSpPr>
          <p:spPr>
            <a:xfrm>
              <a:off x="6197300" y="0"/>
              <a:ext cx="2946600" cy="1828800"/>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BBE0E3"/>
                </a:buClr>
                <a:buSzPts val="2400"/>
                <a:buFont typeface="Arial"/>
                <a:buNone/>
              </a:pPr>
              <a:r>
                <a:rPr b="1" i="0" lang="en" sz="1900" u="none" cap="none" strike="noStrike">
                  <a:solidFill>
                    <a:srgbClr val="FFFFFF"/>
                  </a:solidFill>
                  <a:latin typeface="Open Sans"/>
                  <a:ea typeface="Open Sans"/>
                  <a:cs typeface="Open Sans"/>
                  <a:sym typeface="Open Sans"/>
                </a:rPr>
                <a:t>O'Keeffe</a:t>
              </a:r>
              <a:endParaRPr sz="19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19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1900" u="none" cap="none" strike="noStrike">
                  <a:solidFill>
                    <a:srgbClr val="FFFFFF"/>
                  </a:solidFill>
                  <a:latin typeface="Open Sans"/>
                  <a:ea typeface="Open Sans"/>
                  <a:cs typeface="Open Sans"/>
                  <a:sym typeface="Open Sans"/>
                </a:rPr>
                <a:t>Cow's Skull: Red, White, and Blue</a:t>
              </a:r>
              <a:endParaRPr sz="19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19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1900" u="none" cap="none" strike="noStrike">
                  <a:solidFill>
                    <a:srgbClr val="B7B7B7"/>
                  </a:solidFill>
                  <a:latin typeface="Open Sans"/>
                  <a:ea typeface="Open Sans"/>
                  <a:cs typeface="Open Sans"/>
                  <a:sym typeface="Open Sans"/>
                </a:rPr>
                <a:t>1931</a:t>
              </a:r>
              <a:endParaRPr sz="1900">
                <a:solidFill>
                  <a:srgbClr val="B7B7B7"/>
                </a:solidFill>
                <a:latin typeface="Open Sans"/>
                <a:ea typeface="Open Sans"/>
                <a:cs typeface="Open Sans"/>
                <a:sym typeface="Open Sans"/>
              </a:endParaRPr>
            </a:p>
          </p:txBody>
        </p:sp>
        <p:pic>
          <p:nvPicPr>
            <p:cNvPr id="520" name="Google Shape;520;p87"/>
            <p:cNvPicPr preferRelativeResize="0"/>
            <p:nvPr/>
          </p:nvPicPr>
          <p:blipFill rotWithShape="1">
            <a:blip r:embed="rId3">
              <a:alphaModFix/>
            </a:blip>
            <a:srcRect b="0" l="0" r="0" t="0"/>
            <a:stretch/>
          </p:blipFill>
          <p:spPr>
            <a:xfrm>
              <a:off x="0" y="0"/>
              <a:ext cx="6197304" cy="6858000"/>
            </a:xfrm>
            <a:prstGeom prst="rect">
              <a:avLst/>
            </a:prstGeom>
            <a:noFill/>
            <a:ln>
              <a:noFill/>
            </a:ln>
          </p:spPr>
        </p:pic>
      </p:grpSp>
      <p:sp>
        <p:nvSpPr>
          <p:cNvPr descr="Translations" id="521" name="Google Shape;521;p87"/>
          <p:cNvSpPr txBox="1"/>
          <p:nvPr/>
        </p:nvSpPr>
        <p:spPr>
          <a:xfrm>
            <a:off x="6197300" y="1828800"/>
            <a:ext cx="2946600" cy="50292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أوكيف، جمجمة البقرة: الأحمر والأبيض والأزرق،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奥基夫，《牛头骨：红、白、蓝》，1931年</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اوکیف، جمجمه گاو: قرمز، سفید و آبی، ۱۹۳۱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O'Keeffe, Kuhschädel: Rot, Weiß und Blau,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ओ'कीफ़, गाय की खोपड़ी: लाल, सफ़ेद और नीला,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오키프, 소의 두개골: 빨간색, 흰색, 파란색,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O'Keeffe, Qoqê Ga: Sor, Spî û Şîn,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О'Киф, Кравља лобања: црвена, бела и плава,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O'Keeffe, Cráneo de vaca: Rojo, blanco y azul,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O'Keeffe, Bungo ng Baka: Pula, Puti, at Asul, 1931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О'Кіф, «Череп корови: червоний, білий і синій», 1931</a:t>
            </a:r>
            <a:endParaRPr sz="35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5" name="Shape 525"/>
        <p:cNvGrpSpPr/>
        <p:nvPr/>
      </p:nvGrpSpPr>
      <p:grpSpPr>
        <a:xfrm>
          <a:off x="0" y="0"/>
          <a:ext cx="0" cy="0"/>
          <a:chOff x="0" y="0"/>
          <a:chExt cx="0" cy="0"/>
        </a:xfrm>
      </p:grpSpPr>
      <p:grpSp>
        <p:nvGrpSpPr>
          <p:cNvPr id="526" name="Google Shape;526;p88"/>
          <p:cNvGrpSpPr/>
          <p:nvPr/>
        </p:nvGrpSpPr>
        <p:grpSpPr>
          <a:xfrm>
            <a:off x="0" y="0"/>
            <a:ext cx="9144000" cy="6858125"/>
            <a:chOff x="0" y="0"/>
            <a:chExt cx="9144000" cy="6858125"/>
          </a:xfrm>
        </p:grpSpPr>
        <p:sp>
          <p:nvSpPr>
            <p:cNvPr descr="All text" id="527" name="Google Shape;527;p88"/>
            <p:cNvSpPr txBox="1"/>
            <p:nvPr/>
          </p:nvSpPr>
          <p:spPr>
            <a:xfrm>
              <a:off x="0" y="6092825"/>
              <a:ext cx="9144000" cy="765300"/>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BBE0E3"/>
                </a:buClr>
                <a:buSzPts val="2400"/>
                <a:buFont typeface="Arial"/>
                <a:buNone/>
              </a:pPr>
              <a:r>
                <a:rPr b="1" i="0" lang="en" sz="2400" u="none" cap="none" strike="noStrike">
                  <a:solidFill>
                    <a:srgbClr val="FFFFFF"/>
                  </a:solidFill>
                  <a:latin typeface="Open Sans"/>
                  <a:ea typeface="Open Sans"/>
                  <a:cs typeface="Open Sans"/>
                  <a:sym typeface="Open Sans"/>
                </a:rPr>
                <a:t>O'Keeffe</a:t>
              </a:r>
              <a:r>
                <a:rPr i="0" lang="en" sz="2400" u="none" cap="none" strike="noStrike">
                  <a:solidFill>
                    <a:srgbClr val="B7B7B7"/>
                  </a:solidFill>
                  <a:latin typeface="Open Sans"/>
                  <a:ea typeface="Open Sans"/>
                  <a:cs typeface="Open Sans"/>
                  <a:sym typeface="Open Sans"/>
                </a:rPr>
                <a:t>, </a:t>
              </a:r>
              <a:r>
                <a:rPr b="1" i="1" lang="en" sz="2400" u="none" cap="none" strike="noStrike">
                  <a:solidFill>
                    <a:srgbClr val="FFFFFF"/>
                  </a:solidFill>
                  <a:latin typeface="Open Sans"/>
                  <a:ea typeface="Open Sans"/>
                  <a:cs typeface="Open Sans"/>
                  <a:sym typeface="Open Sans"/>
                </a:rPr>
                <a:t>Ram's Head White Hollyhock and Little Hills</a:t>
              </a:r>
              <a:r>
                <a:rPr i="0" lang="en" sz="2400" u="none" cap="none" strike="noStrike">
                  <a:solidFill>
                    <a:srgbClr val="B7B7B7"/>
                  </a:solidFill>
                  <a:latin typeface="Open Sans"/>
                  <a:ea typeface="Open Sans"/>
                  <a:cs typeface="Open Sans"/>
                  <a:sym typeface="Open Sans"/>
                </a:rPr>
                <a:t>, 1935.</a:t>
              </a:r>
              <a:endParaRPr>
                <a:solidFill>
                  <a:srgbClr val="B7B7B7"/>
                </a:solidFill>
                <a:latin typeface="Open Sans"/>
                <a:ea typeface="Open Sans"/>
                <a:cs typeface="Open Sans"/>
                <a:sym typeface="Open Sans"/>
              </a:endParaRPr>
            </a:p>
          </p:txBody>
        </p:sp>
        <p:pic>
          <p:nvPicPr>
            <p:cNvPr id="528" name="Google Shape;528;p88"/>
            <p:cNvPicPr preferRelativeResize="0"/>
            <p:nvPr/>
          </p:nvPicPr>
          <p:blipFill rotWithShape="1">
            <a:blip r:embed="rId3">
              <a:alphaModFix/>
            </a:blip>
            <a:srcRect b="0" l="0" r="0" t="0"/>
            <a:stretch/>
          </p:blipFill>
          <p:spPr>
            <a:xfrm>
              <a:off x="1003713" y="0"/>
              <a:ext cx="7136565" cy="6092825"/>
            </a:xfrm>
            <a:prstGeom prst="rect">
              <a:avLst/>
            </a:prstGeom>
            <a:noFill/>
            <a:ln>
              <a:noFill/>
            </a:ln>
          </p:spPr>
        </p:pic>
      </p:gr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grpSp>
        <p:nvGrpSpPr>
          <p:cNvPr id="533" name="Google Shape;533;p89"/>
          <p:cNvGrpSpPr/>
          <p:nvPr/>
        </p:nvGrpSpPr>
        <p:grpSpPr>
          <a:xfrm>
            <a:off x="0" y="0"/>
            <a:ext cx="9144050" cy="6858001"/>
            <a:chOff x="0" y="0"/>
            <a:chExt cx="9144050" cy="6858001"/>
          </a:xfrm>
        </p:grpSpPr>
        <p:sp>
          <p:nvSpPr>
            <p:cNvPr descr="Title" id="534" name="Google Shape;534;p89"/>
            <p:cNvSpPr txBox="1"/>
            <p:nvPr/>
          </p:nvSpPr>
          <p:spPr>
            <a:xfrm>
              <a:off x="5645450" y="0"/>
              <a:ext cx="3498600" cy="2286000"/>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BBE0E3"/>
                </a:buClr>
                <a:buSzPts val="2400"/>
                <a:buFont typeface="Arial"/>
                <a:buNone/>
              </a:pPr>
              <a:r>
                <a:rPr b="1" i="0" lang="en" sz="2600" u="none" cap="none" strike="noStrike">
                  <a:solidFill>
                    <a:srgbClr val="FFFFFF"/>
                  </a:solidFill>
                  <a:latin typeface="Open Sans"/>
                  <a:ea typeface="Open Sans"/>
                  <a:cs typeface="Open Sans"/>
                  <a:sym typeface="Open Sans"/>
                </a:rPr>
                <a:t>O'Keeffe</a:t>
              </a:r>
              <a:endParaRPr b="1" sz="26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b="1" sz="26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600" u="none" cap="none" strike="noStrike">
                  <a:solidFill>
                    <a:srgbClr val="FFFFFF"/>
                  </a:solidFill>
                  <a:latin typeface="Open Sans"/>
                  <a:ea typeface="Open Sans"/>
                  <a:cs typeface="Open Sans"/>
                  <a:sym typeface="Open Sans"/>
                </a:rPr>
                <a:t>Flowers of Fire</a:t>
              </a:r>
              <a:endParaRPr sz="26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2600" u="none" cap="none" strike="noStrike">
                  <a:solidFill>
                    <a:srgbClr val="B7B7B7"/>
                  </a:solidFill>
                  <a:latin typeface="Open Sans"/>
                  <a:ea typeface="Open Sans"/>
                  <a:cs typeface="Open Sans"/>
                  <a:sym typeface="Open Sans"/>
                </a:rPr>
                <a:t>192</a:t>
              </a:r>
              <a:r>
                <a:rPr lang="en" sz="2600">
                  <a:solidFill>
                    <a:srgbClr val="B7B7B7"/>
                  </a:solidFill>
                  <a:latin typeface="Open Sans"/>
                  <a:ea typeface="Open Sans"/>
                  <a:cs typeface="Open Sans"/>
                  <a:sym typeface="Open Sans"/>
                </a:rPr>
                <a:t>7</a:t>
              </a:r>
              <a:endParaRPr sz="2100">
                <a:solidFill>
                  <a:srgbClr val="B7B7B7"/>
                </a:solidFill>
                <a:latin typeface="Open Sans"/>
                <a:ea typeface="Open Sans"/>
                <a:cs typeface="Open Sans"/>
                <a:sym typeface="Open Sans"/>
              </a:endParaRPr>
            </a:p>
          </p:txBody>
        </p:sp>
        <p:pic>
          <p:nvPicPr>
            <p:cNvPr id="535" name="Google Shape;535;p89"/>
            <p:cNvPicPr preferRelativeResize="0"/>
            <p:nvPr/>
          </p:nvPicPr>
          <p:blipFill rotWithShape="1">
            <a:blip r:embed="rId3">
              <a:alphaModFix/>
            </a:blip>
            <a:srcRect b="0" l="0" r="0" t="0"/>
            <a:stretch/>
          </p:blipFill>
          <p:spPr>
            <a:xfrm>
              <a:off x="0" y="0"/>
              <a:ext cx="5645450" cy="6858001"/>
            </a:xfrm>
            <a:prstGeom prst="rect">
              <a:avLst/>
            </a:prstGeom>
            <a:noFill/>
            <a:ln>
              <a:noFill/>
            </a:ln>
          </p:spPr>
        </p:pic>
      </p:grpSp>
      <p:sp>
        <p:nvSpPr>
          <p:cNvPr descr="Translations" id="536" name="Google Shape;536;p89"/>
          <p:cNvSpPr txBox="1"/>
          <p:nvPr/>
        </p:nvSpPr>
        <p:spPr>
          <a:xfrm>
            <a:off x="5645450" y="2286000"/>
            <a:ext cx="34986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أوكيف، أزهار النار،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奥基夫，《火焰之花》，1927年</a:t>
            </a:r>
            <a:endParaRPr sz="1500">
              <a:solidFill>
                <a:srgbClr val="AAAAAA"/>
              </a:solidFill>
              <a:latin typeface="Average"/>
              <a:ea typeface="Average"/>
              <a:cs typeface="Average"/>
              <a:sym typeface="Average"/>
            </a:endParaRPr>
          </a:p>
          <a:p>
            <a:pPr indent="0" lvl="0" marL="0" rtl="1" algn="r">
              <a:spcBef>
                <a:spcPts val="1000"/>
              </a:spcBef>
              <a:spcAft>
                <a:spcPts val="0"/>
              </a:spcAft>
              <a:buNone/>
            </a:pPr>
            <a:r>
              <a:rPr lang="en" sz="1500">
                <a:solidFill>
                  <a:srgbClr val="AAAAAA"/>
                </a:solidFill>
                <a:latin typeface="Average"/>
                <a:ea typeface="Average"/>
                <a:cs typeface="Average"/>
                <a:sym typeface="Average"/>
              </a:rPr>
              <a:t>اوکیف، گل‌های آتش، ۱۹۲۷</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O'Keeffe, Blumen des Feuers,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ओ'कीफ़, फ्लावर्स ऑफ़ फ़ायर,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오키프, 불의 꽃,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O'Keeffe, Kulîlkên Agir,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О'Киф, Цветови ватре,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O'Keeffe, Flores de fuego, 1927</a:t>
            </a:r>
            <a:endParaRPr sz="1500">
              <a:solidFill>
                <a:srgbClr val="AAAAAA"/>
              </a:solidFill>
              <a:latin typeface="Average"/>
              <a:ea typeface="Average"/>
              <a:cs typeface="Average"/>
              <a:sym typeface="Average"/>
            </a:endParaRPr>
          </a:p>
          <a:p>
            <a:pPr indent="0" lvl="0" marL="0" rtl="0" algn="l">
              <a:spcBef>
                <a:spcPts val="1000"/>
              </a:spcBef>
              <a:spcAft>
                <a:spcPts val="0"/>
              </a:spcAft>
              <a:buNone/>
            </a:pPr>
            <a:r>
              <a:rPr lang="en" sz="1500">
                <a:solidFill>
                  <a:srgbClr val="AAAAAA"/>
                </a:solidFill>
                <a:latin typeface="Average"/>
                <a:ea typeface="Average"/>
                <a:cs typeface="Average"/>
                <a:sym typeface="Average"/>
              </a:rPr>
              <a:t>O'Keeffe, Bulaklak ng Apoy, 1927</a:t>
            </a:r>
            <a:endParaRPr sz="1500">
              <a:solidFill>
                <a:srgbClr val="AAAAAA"/>
              </a:solidFill>
              <a:latin typeface="Average"/>
              <a:ea typeface="Average"/>
              <a:cs typeface="Average"/>
              <a:sym typeface="Average"/>
            </a:endParaRPr>
          </a:p>
          <a:p>
            <a:pPr indent="0" lvl="0" marL="0" rtl="0" algn="l">
              <a:spcBef>
                <a:spcPts val="1000"/>
              </a:spcBef>
              <a:spcAft>
                <a:spcPts val="1000"/>
              </a:spcAft>
              <a:buNone/>
            </a:pPr>
            <a:r>
              <a:rPr lang="en" sz="1500">
                <a:solidFill>
                  <a:srgbClr val="AAAAAA"/>
                </a:solidFill>
                <a:latin typeface="Average"/>
                <a:ea typeface="Average"/>
                <a:cs typeface="Average"/>
                <a:sym typeface="Average"/>
              </a:rPr>
              <a:t>О'Кіф, «Квіти вогню», 1927</a:t>
            </a:r>
            <a:endParaRPr sz="39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grpSp>
        <p:nvGrpSpPr>
          <p:cNvPr id="541" name="Google Shape;541;p90"/>
          <p:cNvGrpSpPr/>
          <p:nvPr/>
        </p:nvGrpSpPr>
        <p:grpSpPr>
          <a:xfrm>
            <a:off x="0" y="0"/>
            <a:ext cx="9144150" cy="6857999"/>
            <a:chOff x="0" y="0"/>
            <a:chExt cx="9144150" cy="6857999"/>
          </a:xfrm>
        </p:grpSpPr>
        <p:sp>
          <p:nvSpPr>
            <p:cNvPr descr="Title" id="542" name="Google Shape;542;p90"/>
            <p:cNvSpPr txBox="1"/>
            <p:nvPr/>
          </p:nvSpPr>
          <p:spPr>
            <a:xfrm>
              <a:off x="5667450" y="0"/>
              <a:ext cx="3476700" cy="2286000"/>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BBE0E3"/>
                </a:buClr>
                <a:buSzPts val="2400"/>
                <a:buFont typeface="Arial"/>
                <a:buNone/>
              </a:pPr>
              <a:r>
                <a:rPr b="1" i="0" lang="en" sz="2400" u="none" cap="none" strike="noStrike">
                  <a:solidFill>
                    <a:srgbClr val="FFFFFF"/>
                  </a:solidFill>
                  <a:latin typeface="Open Sans"/>
                  <a:ea typeface="Open Sans"/>
                  <a:cs typeface="Open Sans"/>
                  <a:sym typeface="Open Sans"/>
                </a:rPr>
                <a:t>O’Keeffe</a:t>
              </a:r>
              <a:endParaRPr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400" u="none" cap="none" strike="noStrike">
                  <a:solidFill>
                    <a:srgbClr val="FFFFFF"/>
                  </a:solidFill>
                  <a:latin typeface="Open Sans"/>
                  <a:ea typeface="Open Sans"/>
                  <a:cs typeface="Open Sans"/>
                  <a:sym typeface="Open Sans"/>
                </a:rPr>
                <a:t>Music, Pink and Blue </a:t>
              </a:r>
              <a:br>
                <a:rPr b="1" i="1" lang="en" sz="2400" u="none" cap="none" strike="noStrike">
                  <a:solidFill>
                    <a:srgbClr val="FFFFFF"/>
                  </a:solidFill>
                  <a:latin typeface="Open Sans"/>
                  <a:ea typeface="Open Sans"/>
                  <a:cs typeface="Open Sans"/>
                  <a:sym typeface="Open Sans"/>
                </a:rPr>
              </a:br>
              <a:r>
                <a:rPr b="1" i="1" lang="en" sz="2400" u="none" cap="none" strike="noStrike">
                  <a:solidFill>
                    <a:srgbClr val="FFFFFF"/>
                  </a:solidFill>
                  <a:latin typeface="Open Sans"/>
                  <a:ea typeface="Open Sans"/>
                  <a:cs typeface="Open Sans"/>
                  <a:sym typeface="Open Sans"/>
                </a:rPr>
                <a:t>No. 2</a:t>
              </a:r>
              <a:endParaRPr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2400" u="none" cap="none" strike="noStrike">
                  <a:solidFill>
                    <a:srgbClr val="B7B7B7"/>
                  </a:solidFill>
                  <a:latin typeface="Open Sans"/>
                  <a:ea typeface="Open Sans"/>
                  <a:cs typeface="Open Sans"/>
                  <a:sym typeface="Open Sans"/>
                </a:rPr>
                <a:t>1918</a:t>
              </a:r>
              <a:endParaRPr sz="2100">
                <a:solidFill>
                  <a:srgbClr val="B7B7B7"/>
                </a:solidFill>
                <a:latin typeface="Open Sans"/>
                <a:ea typeface="Open Sans"/>
                <a:cs typeface="Open Sans"/>
                <a:sym typeface="Open Sans"/>
              </a:endParaRPr>
            </a:p>
          </p:txBody>
        </p:sp>
        <p:pic>
          <p:nvPicPr>
            <p:cNvPr id="543" name="Google Shape;543;p90"/>
            <p:cNvPicPr preferRelativeResize="0"/>
            <p:nvPr/>
          </p:nvPicPr>
          <p:blipFill rotWithShape="1">
            <a:blip r:embed="rId3">
              <a:alphaModFix/>
            </a:blip>
            <a:srcRect b="0" l="0" r="0" t="0"/>
            <a:stretch/>
          </p:blipFill>
          <p:spPr>
            <a:xfrm>
              <a:off x="0" y="0"/>
              <a:ext cx="5667446" cy="6857999"/>
            </a:xfrm>
            <a:prstGeom prst="rect">
              <a:avLst/>
            </a:prstGeom>
            <a:noFill/>
            <a:ln>
              <a:noFill/>
            </a:ln>
          </p:spPr>
        </p:pic>
      </p:grpSp>
      <p:sp>
        <p:nvSpPr>
          <p:cNvPr descr="Translations" id="544" name="Google Shape;544;p90"/>
          <p:cNvSpPr txBox="1"/>
          <p:nvPr/>
        </p:nvSpPr>
        <p:spPr>
          <a:xfrm>
            <a:off x="5667450" y="2286000"/>
            <a:ext cx="34767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a:solidFill>
                  <a:srgbClr val="AAAAAA"/>
                </a:solidFill>
                <a:latin typeface="Average"/>
                <a:ea typeface="Average"/>
                <a:cs typeface="Average"/>
                <a:sym typeface="Average"/>
              </a:rPr>
              <a:t>أوكيف، الموسيقى، الوردي والأزرق رقم 2،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奥基夫，《音乐，粉色与蓝色》第二辑，1918年</a:t>
            </a:r>
            <a:endParaRPr>
              <a:solidFill>
                <a:srgbClr val="AAAAAA"/>
              </a:solidFill>
              <a:latin typeface="Average"/>
              <a:ea typeface="Average"/>
              <a:cs typeface="Average"/>
              <a:sym typeface="Average"/>
            </a:endParaRPr>
          </a:p>
          <a:p>
            <a:pPr indent="0" lvl="0" marL="0" rtl="1" algn="r">
              <a:spcBef>
                <a:spcPts val="700"/>
              </a:spcBef>
              <a:spcAft>
                <a:spcPts val="0"/>
              </a:spcAft>
              <a:buNone/>
            </a:pPr>
            <a:r>
              <a:rPr lang="en">
                <a:solidFill>
                  <a:srgbClr val="AAAAAA"/>
                </a:solidFill>
                <a:latin typeface="Average"/>
                <a:ea typeface="Average"/>
                <a:cs typeface="Average"/>
                <a:sym typeface="Average"/>
              </a:rPr>
              <a:t>اوکیف، موسیقی، صورتی و آبی شماره ۲، ۱۹۱۸</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O’Keeffe, Musik, Rosa und Blau Nr. 2,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ओ'कीफ़, संगीत, गुलाबी और नीला नंबर 2,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오키프, 음악, 핑크 앤 블루 2호,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O’Keeffe, Muzîk, Pembe û Şîn Hejmar 2,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О’Киф, Музика, ружичасто и плаво бр. 2,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O’Keeffe, Música, Rosa y Azul n.° 2, 1918</a:t>
            </a:r>
            <a:endParaRPr>
              <a:solidFill>
                <a:srgbClr val="AAAAAA"/>
              </a:solidFill>
              <a:latin typeface="Average"/>
              <a:ea typeface="Average"/>
              <a:cs typeface="Average"/>
              <a:sym typeface="Average"/>
            </a:endParaRPr>
          </a:p>
          <a:p>
            <a:pPr indent="0" lvl="0" marL="0" rtl="0" algn="l">
              <a:spcBef>
                <a:spcPts val="700"/>
              </a:spcBef>
              <a:spcAft>
                <a:spcPts val="0"/>
              </a:spcAft>
              <a:buNone/>
            </a:pPr>
            <a:r>
              <a:rPr lang="en">
                <a:solidFill>
                  <a:srgbClr val="AAAAAA"/>
                </a:solidFill>
                <a:latin typeface="Average"/>
                <a:ea typeface="Average"/>
                <a:cs typeface="Average"/>
                <a:sym typeface="Average"/>
              </a:rPr>
              <a:t>O'Keeffe, Music, Pink at Blue No. 2, 1918</a:t>
            </a:r>
            <a:endParaRPr>
              <a:solidFill>
                <a:srgbClr val="AAAAAA"/>
              </a:solidFill>
              <a:latin typeface="Average"/>
              <a:ea typeface="Average"/>
              <a:cs typeface="Average"/>
              <a:sym typeface="Average"/>
            </a:endParaRPr>
          </a:p>
          <a:p>
            <a:pPr indent="0" lvl="0" marL="0" rtl="0" algn="l">
              <a:spcBef>
                <a:spcPts val="700"/>
              </a:spcBef>
              <a:spcAft>
                <a:spcPts val="700"/>
              </a:spcAft>
              <a:buNone/>
            </a:pPr>
            <a:r>
              <a:rPr lang="en">
                <a:solidFill>
                  <a:srgbClr val="AAAAAA"/>
                </a:solidFill>
                <a:latin typeface="Average"/>
                <a:ea typeface="Average"/>
                <a:cs typeface="Average"/>
                <a:sym typeface="Average"/>
              </a:rPr>
              <a:t>О'Кіф, Музика, Рожевий і синій № 2, 1918</a:t>
            </a:r>
            <a:endParaRPr sz="34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grpSp>
        <p:nvGrpSpPr>
          <p:cNvPr id="549" name="Google Shape;549;p91"/>
          <p:cNvGrpSpPr/>
          <p:nvPr/>
        </p:nvGrpSpPr>
        <p:grpSpPr>
          <a:xfrm>
            <a:off x="0" y="0"/>
            <a:ext cx="9143875" cy="6857988"/>
            <a:chOff x="0" y="0"/>
            <a:chExt cx="9143875" cy="6857988"/>
          </a:xfrm>
        </p:grpSpPr>
        <p:sp>
          <p:nvSpPr>
            <p:cNvPr descr="Title" id="550" name="Google Shape;550;p91"/>
            <p:cNvSpPr txBox="1"/>
            <p:nvPr/>
          </p:nvSpPr>
          <p:spPr>
            <a:xfrm>
              <a:off x="5155375" y="0"/>
              <a:ext cx="3988500" cy="2286000"/>
            </a:xfrm>
            <a:prstGeom prst="rect">
              <a:avLst/>
            </a:prstGeom>
            <a:noFill/>
            <a:ln>
              <a:noFill/>
            </a:ln>
          </p:spPr>
          <p:txBody>
            <a:bodyPr anchorCtr="0" anchor="ctr" bIns="46800" lIns="90000" spcFirstLastPara="1" rIns="90000" wrap="square" tIns="46800">
              <a:noAutofit/>
            </a:bodyPr>
            <a:lstStyle/>
            <a:p>
              <a:pPr indent="0" lvl="0" marL="0" marR="0" rtl="0" algn="ctr">
                <a:lnSpc>
                  <a:spcPct val="100000"/>
                </a:lnSpc>
                <a:spcBef>
                  <a:spcPts val="0"/>
                </a:spcBef>
                <a:spcAft>
                  <a:spcPts val="0"/>
                </a:spcAft>
                <a:buClr>
                  <a:srgbClr val="BBE0E3"/>
                </a:buClr>
                <a:buSzPts val="2400"/>
                <a:buFont typeface="Arial"/>
                <a:buNone/>
              </a:pPr>
              <a:r>
                <a:rPr b="1" i="0" lang="en" sz="2400" u="none" cap="none" strike="noStrike">
                  <a:solidFill>
                    <a:srgbClr val="FFFFFF"/>
                  </a:solidFill>
                  <a:latin typeface="Open Sans"/>
                  <a:ea typeface="Open Sans"/>
                  <a:cs typeface="Open Sans"/>
                  <a:sym typeface="Open Sans"/>
                </a:rPr>
                <a:t>O'Keeffe</a:t>
              </a:r>
              <a:endParaRPr b="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b="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400" u="none" cap="none" strike="noStrike">
                  <a:solidFill>
                    <a:srgbClr val="FFFFFF"/>
                  </a:solidFill>
                  <a:latin typeface="Open Sans"/>
                  <a:ea typeface="Open Sans"/>
                  <a:cs typeface="Open Sans"/>
                  <a:sym typeface="Open Sans"/>
                </a:rPr>
                <a:t>Jack in the Pulpit No. IV</a:t>
              </a:r>
              <a:endParaRPr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4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2400" u="none" cap="none" strike="noStrike">
                  <a:solidFill>
                    <a:srgbClr val="B7B7B7"/>
                  </a:solidFill>
                  <a:latin typeface="Open Sans"/>
                  <a:ea typeface="Open Sans"/>
                  <a:cs typeface="Open Sans"/>
                  <a:sym typeface="Open Sans"/>
                </a:rPr>
                <a:t>1930</a:t>
              </a:r>
              <a:endParaRPr sz="2200">
                <a:solidFill>
                  <a:srgbClr val="B7B7B7"/>
                </a:solidFill>
                <a:latin typeface="Open Sans"/>
                <a:ea typeface="Open Sans"/>
                <a:cs typeface="Open Sans"/>
                <a:sym typeface="Open Sans"/>
              </a:endParaRPr>
            </a:p>
          </p:txBody>
        </p:sp>
        <p:pic>
          <p:nvPicPr>
            <p:cNvPr id="551" name="Google Shape;551;p91"/>
            <p:cNvPicPr preferRelativeResize="0"/>
            <p:nvPr/>
          </p:nvPicPr>
          <p:blipFill rotWithShape="1">
            <a:blip r:embed="rId3">
              <a:alphaModFix/>
            </a:blip>
            <a:srcRect b="0" l="0" r="0" t="0"/>
            <a:stretch/>
          </p:blipFill>
          <p:spPr>
            <a:xfrm>
              <a:off x="0" y="0"/>
              <a:ext cx="5155375" cy="6857988"/>
            </a:xfrm>
            <a:prstGeom prst="rect">
              <a:avLst/>
            </a:prstGeom>
            <a:noFill/>
            <a:ln>
              <a:noFill/>
            </a:ln>
          </p:spPr>
        </p:pic>
      </p:grpSp>
      <p:sp>
        <p:nvSpPr>
          <p:cNvPr descr="Translations" id="552" name="Google Shape;552;p91"/>
          <p:cNvSpPr txBox="1"/>
          <p:nvPr/>
        </p:nvSpPr>
        <p:spPr>
          <a:xfrm>
            <a:off x="5155375" y="2286000"/>
            <a:ext cx="39885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600">
                <a:solidFill>
                  <a:srgbClr val="AAAAAA"/>
                </a:solidFill>
                <a:latin typeface="Average"/>
                <a:ea typeface="Average"/>
                <a:cs typeface="Average"/>
                <a:sym typeface="Average"/>
              </a:rPr>
              <a:t>أوكيف، جاك في المنبر رقم 4،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奥基夫，《讲坛上的杰克》第四期，1930年</a:t>
            </a:r>
            <a:endParaRPr sz="1600">
              <a:solidFill>
                <a:srgbClr val="AAAAAA"/>
              </a:solidFill>
              <a:latin typeface="Average"/>
              <a:ea typeface="Average"/>
              <a:cs typeface="Average"/>
              <a:sym typeface="Average"/>
            </a:endParaRPr>
          </a:p>
          <a:p>
            <a:pPr indent="0" lvl="0" marL="0" rtl="1" algn="r">
              <a:spcBef>
                <a:spcPts val="1000"/>
              </a:spcBef>
              <a:spcAft>
                <a:spcPts val="0"/>
              </a:spcAft>
              <a:buNone/>
            </a:pPr>
            <a:r>
              <a:rPr lang="en" sz="1600">
                <a:solidFill>
                  <a:srgbClr val="AAAAAA"/>
                </a:solidFill>
                <a:latin typeface="Average"/>
                <a:ea typeface="Average"/>
                <a:cs typeface="Average"/>
                <a:sym typeface="Average"/>
              </a:rPr>
              <a:t>اوکیف، جک در منبر، شماره چهارم، ۱۹۳۰</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O'Keeffe, Jack in the Pulpit Nr. IV,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ओ'कीफ़, जैक इन द पल्पिट नंबर IV,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오키프, 잭 인 더 풀핏 4호,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O'Keeffe, Jack li Minberê Hejmar IV,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О'Киф, Џек за проповедаоницом бр. IV,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O'Keeffe, Jack en el púlpito No. IV, 1930</a:t>
            </a:r>
            <a:endParaRPr sz="1600">
              <a:solidFill>
                <a:srgbClr val="AAAAAA"/>
              </a:solidFill>
              <a:latin typeface="Average"/>
              <a:ea typeface="Average"/>
              <a:cs typeface="Average"/>
              <a:sym typeface="Average"/>
            </a:endParaRPr>
          </a:p>
          <a:p>
            <a:pPr indent="0" lvl="0" marL="0" rtl="0" algn="l">
              <a:spcBef>
                <a:spcPts val="1000"/>
              </a:spcBef>
              <a:spcAft>
                <a:spcPts val="0"/>
              </a:spcAft>
              <a:buNone/>
            </a:pPr>
            <a:r>
              <a:rPr lang="en" sz="1600">
                <a:solidFill>
                  <a:srgbClr val="AAAAAA"/>
                </a:solidFill>
                <a:latin typeface="Average"/>
                <a:ea typeface="Average"/>
                <a:cs typeface="Average"/>
                <a:sym typeface="Average"/>
              </a:rPr>
              <a:t>O'Keeffe, Jack sa Pulpit No. IV, 1930</a:t>
            </a:r>
            <a:endParaRPr sz="1600">
              <a:solidFill>
                <a:srgbClr val="AAAAAA"/>
              </a:solidFill>
              <a:latin typeface="Average"/>
              <a:ea typeface="Average"/>
              <a:cs typeface="Average"/>
              <a:sym typeface="Average"/>
            </a:endParaRPr>
          </a:p>
          <a:p>
            <a:pPr indent="0" lvl="0" marL="0" rtl="0" algn="l">
              <a:spcBef>
                <a:spcPts val="1000"/>
              </a:spcBef>
              <a:spcAft>
                <a:spcPts val="1000"/>
              </a:spcAft>
              <a:buNone/>
            </a:pPr>
            <a:r>
              <a:rPr lang="en" sz="1600">
                <a:solidFill>
                  <a:srgbClr val="AAAAAA"/>
                </a:solidFill>
                <a:latin typeface="Average"/>
                <a:ea typeface="Average"/>
                <a:cs typeface="Average"/>
                <a:sym typeface="Average"/>
              </a:rPr>
              <a:t>О'Кіф, Джек за кафедрою № IV, 1930</a:t>
            </a:r>
            <a:endParaRPr sz="3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6"/>
          <p:cNvSpPr txBox="1"/>
          <p:nvPr/>
        </p:nvSpPr>
        <p:spPr>
          <a:xfrm>
            <a:off x="6762750" y="100"/>
            <a:ext cx="23817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 </a:t>
            </a:r>
            <a:r>
              <a:rPr b="1" lang="en" sz="2400">
                <a:solidFill>
                  <a:srgbClr val="FFFFFF"/>
                </a:solidFill>
                <a:latin typeface="Cabin"/>
                <a:ea typeface="Cabin"/>
                <a:cs typeface="Cabin"/>
                <a:sym typeface="Cabin"/>
              </a:rPr>
              <a:t>Hari and Deepti </a:t>
            </a:r>
            <a:r>
              <a:rPr b="1" lang="en" sz="2400">
                <a:solidFill>
                  <a:schemeClr val="dk1"/>
                </a:solidFill>
                <a:latin typeface="Cabin"/>
                <a:ea typeface="Cabin"/>
                <a:cs typeface="Cabin"/>
                <a:sym typeface="Cabin"/>
              </a:rPr>
              <a:t> </a:t>
            </a:r>
            <a:r>
              <a:rPr i="1" lang="en" sz="2400">
                <a:solidFill>
                  <a:srgbClr val="CCCCCC"/>
                </a:solidFill>
                <a:latin typeface="Cabin"/>
                <a:ea typeface="Cabin"/>
                <a:cs typeface="Cabin"/>
                <a:sym typeface="Cabin"/>
              </a:rPr>
              <a:t>(Mumbai, India)</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Nautilus</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Cut paper in light box</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3 x 3 feet</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2020</a:t>
            </a:r>
            <a:endParaRPr b="1" sz="2400">
              <a:solidFill>
                <a:srgbClr val="FFFFFF"/>
              </a:solidFill>
              <a:latin typeface="Cabin"/>
              <a:ea typeface="Cabin"/>
              <a:cs typeface="Cabin"/>
              <a:sym typeface="Cabin"/>
            </a:endParaRPr>
          </a:p>
        </p:txBody>
      </p:sp>
      <p:pic>
        <p:nvPicPr>
          <p:cNvPr descr="Nautilus_0_web.jpg" id="299" name="Google Shape;299;p56"/>
          <p:cNvPicPr preferRelativeResize="0"/>
          <p:nvPr/>
        </p:nvPicPr>
        <p:blipFill>
          <a:blip r:embed="rId3">
            <a:alphaModFix/>
          </a:blip>
          <a:stretch>
            <a:fillRect/>
          </a:stretch>
        </p:blipFill>
        <p:spPr>
          <a:xfrm>
            <a:off x="0" y="100"/>
            <a:ext cx="6762750"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pic>
        <p:nvPicPr>
          <p:cNvPr id="557" name="Google Shape;557;p92"/>
          <p:cNvPicPr preferRelativeResize="0"/>
          <p:nvPr/>
        </p:nvPicPr>
        <p:blipFill>
          <a:blip r:embed="rId3">
            <a:alphaModFix/>
          </a:blip>
          <a:stretch>
            <a:fillRect/>
          </a:stretch>
        </p:blipFill>
        <p:spPr>
          <a:xfrm>
            <a:off x="152400" y="152400"/>
            <a:ext cx="4381500" cy="5905500"/>
          </a:xfrm>
          <a:prstGeom prst="rect">
            <a:avLst/>
          </a:prstGeom>
          <a:noFill/>
          <a:ln>
            <a:noFill/>
          </a:ln>
        </p:spPr>
      </p:pic>
      <p:pic>
        <p:nvPicPr>
          <p:cNvPr id="558" name="Google Shape;558;p92"/>
          <p:cNvPicPr preferRelativeResize="0"/>
          <p:nvPr/>
        </p:nvPicPr>
        <p:blipFill>
          <a:blip r:embed="rId4">
            <a:alphaModFix/>
          </a:blip>
          <a:stretch>
            <a:fillRect/>
          </a:stretch>
        </p:blipFill>
        <p:spPr>
          <a:xfrm>
            <a:off x="4686300" y="152400"/>
            <a:ext cx="4305300" cy="3194255"/>
          </a:xfrm>
          <a:prstGeom prst="rect">
            <a:avLst/>
          </a:prstGeom>
          <a:noFill/>
          <a:ln>
            <a:noFill/>
          </a:ln>
        </p:spPr>
      </p:pic>
      <p:pic>
        <p:nvPicPr>
          <p:cNvPr id="559" name="Google Shape;559;p92"/>
          <p:cNvPicPr preferRelativeResize="0"/>
          <p:nvPr/>
        </p:nvPicPr>
        <p:blipFill>
          <a:blip r:embed="rId5">
            <a:alphaModFix/>
          </a:blip>
          <a:stretch>
            <a:fillRect/>
          </a:stretch>
        </p:blipFill>
        <p:spPr>
          <a:xfrm>
            <a:off x="4686300" y="3499055"/>
            <a:ext cx="4305300" cy="319425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grpSp>
        <p:nvGrpSpPr>
          <p:cNvPr id="564" name="Google Shape;564;p93"/>
          <p:cNvGrpSpPr/>
          <p:nvPr/>
        </p:nvGrpSpPr>
        <p:grpSpPr>
          <a:xfrm>
            <a:off x="0" y="0"/>
            <a:ext cx="9164650" cy="6858000"/>
            <a:chOff x="0" y="0"/>
            <a:chExt cx="9164650" cy="6858000"/>
          </a:xfrm>
        </p:grpSpPr>
        <p:sp>
          <p:nvSpPr>
            <p:cNvPr descr="Title" id="565" name="Google Shape;565;p93"/>
            <p:cNvSpPr txBox="1"/>
            <p:nvPr/>
          </p:nvSpPr>
          <p:spPr>
            <a:xfrm>
              <a:off x="5754850" y="52"/>
              <a:ext cx="3409800" cy="27429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i="0" lang="en" sz="2400" u="none" cap="none" strike="noStrike">
                  <a:solidFill>
                    <a:srgbClr val="FFFFFF"/>
                  </a:solidFill>
                  <a:latin typeface="Open Sans"/>
                  <a:ea typeface="Open Sans"/>
                  <a:cs typeface="Open Sans"/>
                  <a:sym typeface="Open Sans"/>
                </a:rPr>
                <a:t>Georgia O’Keeffe</a:t>
              </a:r>
              <a:endParaRPr b="1" i="0" sz="24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400" u="none" cap="none" strike="noStrike">
                  <a:solidFill>
                    <a:srgbClr val="FFFFFF"/>
                  </a:solidFill>
                  <a:latin typeface="Open Sans"/>
                  <a:ea typeface="Open Sans"/>
                  <a:cs typeface="Open Sans"/>
                  <a:sym typeface="Open Sans"/>
                </a:rPr>
                <a:t>Blue and Green Musi</a:t>
              </a:r>
              <a:r>
                <a:rPr b="1" i="1" lang="en" sz="2400">
                  <a:solidFill>
                    <a:srgbClr val="FFFFFF"/>
                  </a:solidFill>
                  <a:latin typeface="Open Sans"/>
                  <a:ea typeface="Open Sans"/>
                  <a:cs typeface="Open Sans"/>
                  <a:sym typeface="Open Sans"/>
                </a:rPr>
                <a:t>c</a:t>
              </a:r>
              <a:endParaRPr b="1" i="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2400" u="none" cap="none" strike="noStrike">
                  <a:solidFill>
                    <a:srgbClr val="B7B7B7"/>
                  </a:solidFill>
                  <a:latin typeface="Open Sans"/>
                  <a:ea typeface="Open Sans"/>
                  <a:cs typeface="Open Sans"/>
                  <a:sym typeface="Open Sans"/>
                </a:rPr>
                <a:t>1919-21</a:t>
              </a:r>
              <a:endParaRPr i="0" sz="2400" u="none" cap="none" strike="noStrike">
                <a:solidFill>
                  <a:srgbClr val="B7B7B7"/>
                </a:solidFill>
                <a:latin typeface="Open Sans"/>
                <a:ea typeface="Open Sans"/>
                <a:cs typeface="Open Sans"/>
                <a:sym typeface="Open Sans"/>
              </a:endParaRPr>
            </a:p>
            <a:p>
              <a:pPr indent="0" lvl="0" marL="0" marR="0" rtl="0" algn="l">
                <a:lnSpc>
                  <a:spcPct val="100000"/>
                </a:lnSpc>
                <a:spcBef>
                  <a:spcPts val="0"/>
                </a:spcBef>
                <a:spcAft>
                  <a:spcPts val="0"/>
                </a:spcAft>
                <a:buClr>
                  <a:srgbClr val="BBE0E3"/>
                </a:buClr>
                <a:buSzPts val="2400"/>
                <a:buFont typeface="Arial"/>
                <a:buNone/>
              </a:pPr>
              <a:r>
                <a:t/>
              </a:r>
              <a:endParaRPr sz="20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u="none" cap="none" strike="noStrike">
                  <a:solidFill>
                    <a:srgbClr val="B7B7B7"/>
                  </a:solidFill>
                  <a:latin typeface="Open Sans"/>
                  <a:ea typeface="Open Sans"/>
                  <a:cs typeface="Open Sans"/>
                  <a:sym typeface="Open Sans"/>
                </a:rPr>
                <a:t>Oil on canvas</a:t>
              </a:r>
              <a:endParaRPr>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u="none" cap="none" strike="noStrike">
                  <a:solidFill>
                    <a:srgbClr val="B7B7B7"/>
                  </a:solidFill>
                  <a:latin typeface="Open Sans"/>
                  <a:ea typeface="Open Sans"/>
                  <a:cs typeface="Open Sans"/>
                  <a:sym typeface="Open Sans"/>
                </a:rPr>
                <a:t>23 x 19”</a:t>
              </a:r>
              <a:endParaRPr>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u="none" cap="none" strike="noStrike">
                  <a:solidFill>
                    <a:srgbClr val="B7B7B7"/>
                  </a:solidFill>
                  <a:latin typeface="Open Sans"/>
                  <a:ea typeface="Open Sans"/>
                  <a:cs typeface="Open Sans"/>
                  <a:sym typeface="Open Sans"/>
                </a:rPr>
                <a:t>Art Institute of Chicago</a:t>
              </a:r>
              <a:endParaRPr>
                <a:solidFill>
                  <a:srgbClr val="B7B7B7"/>
                </a:solidFill>
                <a:latin typeface="Open Sans"/>
                <a:ea typeface="Open Sans"/>
                <a:cs typeface="Open Sans"/>
                <a:sym typeface="Open Sans"/>
              </a:endParaRPr>
            </a:p>
          </p:txBody>
        </p:sp>
        <p:pic>
          <p:nvPicPr>
            <p:cNvPr id="566" name="Google Shape;566;p93"/>
            <p:cNvPicPr preferRelativeResize="0"/>
            <p:nvPr/>
          </p:nvPicPr>
          <p:blipFill rotWithShape="1">
            <a:blip r:embed="rId3">
              <a:alphaModFix/>
            </a:blip>
            <a:srcRect b="0" l="0" r="0" t="0"/>
            <a:stretch/>
          </p:blipFill>
          <p:spPr>
            <a:xfrm>
              <a:off x="0" y="0"/>
              <a:ext cx="5734211" cy="6858000"/>
            </a:xfrm>
            <a:prstGeom prst="rect">
              <a:avLst/>
            </a:prstGeom>
            <a:noFill/>
            <a:ln>
              <a:noFill/>
            </a:ln>
          </p:spPr>
        </p:pic>
      </p:grpSp>
      <p:sp>
        <p:nvSpPr>
          <p:cNvPr descr="Translations" id="567" name="Google Shape;567;p93"/>
          <p:cNvSpPr txBox="1"/>
          <p:nvPr/>
        </p:nvSpPr>
        <p:spPr>
          <a:xfrm>
            <a:off x="5754850" y="2742948"/>
            <a:ext cx="3409800" cy="4115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جورجيا أوكيف، الموسيقى الزرقاء والخضراء، 1919-1921</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جورجیا اوکیف، موسیقی آبی و سبز،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Georgia O’Keeffe, Blaue und Grüne Musik,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जॉर्जिया ओ'कीफ़, ब्लू एंड ग्रीन म्यूज़िक,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조지아 오키프, 블루 앤 그린 뮤직,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Џорџија О'Киф, Плава и зелена музика,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Georgia O’Keeffe, Música azul y verde,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Georgia O'Keeffe, Blue and Green Music, 1919-21</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Джорджія О’Кіф, Синьо-зелена музика, 1919-21</a:t>
            </a:r>
            <a:endParaRPr sz="31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grpSp>
        <p:nvGrpSpPr>
          <p:cNvPr id="572" name="Google Shape;572;p94"/>
          <p:cNvGrpSpPr/>
          <p:nvPr/>
        </p:nvGrpSpPr>
        <p:grpSpPr>
          <a:xfrm>
            <a:off x="-17462" y="774513"/>
            <a:ext cx="9144011" cy="5807000"/>
            <a:chOff x="-17462" y="774513"/>
            <a:chExt cx="9144011" cy="5807000"/>
          </a:xfrm>
        </p:grpSpPr>
        <p:sp>
          <p:nvSpPr>
            <p:cNvPr descr="All text" id="573" name="Google Shape;573;p94"/>
            <p:cNvSpPr txBox="1"/>
            <p:nvPr/>
          </p:nvSpPr>
          <p:spPr>
            <a:xfrm>
              <a:off x="-17462" y="6119812"/>
              <a:ext cx="9144000" cy="4617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i="0" lang="en" sz="2400" u="none" cap="none" strike="noStrike">
                  <a:solidFill>
                    <a:srgbClr val="FFFFFF"/>
                  </a:solidFill>
                  <a:latin typeface="Open Sans"/>
                  <a:ea typeface="Open Sans"/>
                  <a:cs typeface="Open Sans"/>
                  <a:sym typeface="Open Sans"/>
                </a:rPr>
                <a:t>Jackson Pollock</a:t>
              </a:r>
              <a:r>
                <a:rPr i="0" lang="en" sz="2400" u="none" cap="none" strike="noStrike">
                  <a:solidFill>
                    <a:srgbClr val="B7B7B7"/>
                  </a:solidFill>
                  <a:latin typeface="Open Sans"/>
                  <a:ea typeface="Open Sans"/>
                  <a:cs typeface="Open Sans"/>
                  <a:sym typeface="Open Sans"/>
                </a:rPr>
                <a:t>, </a:t>
              </a:r>
              <a:r>
                <a:rPr b="1" i="1" lang="en" sz="2400">
                  <a:solidFill>
                    <a:srgbClr val="FFFFFF"/>
                  </a:solidFill>
                  <a:latin typeface="Open Sans"/>
                  <a:ea typeface="Open Sans"/>
                  <a:cs typeface="Open Sans"/>
                  <a:sym typeface="Open Sans"/>
                </a:rPr>
                <a:t>Mural</a:t>
              </a:r>
              <a:r>
                <a:rPr i="0" lang="en" sz="2400" u="none" cap="none" strike="noStrike">
                  <a:solidFill>
                    <a:srgbClr val="B7B7B7"/>
                  </a:solidFill>
                  <a:latin typeface="Open Sans"/>
                  <a:ea typeface="Open Sans"/>
                  <a:cs typeface="Open Sans"/>
                  <a:sym typeface="Open Sans"/>
                </a:rPr>
                <a:t>, </a:t>
              </a:r>
              <a:r>
                <a:rPr lang="en" sz="2400">
                  <a:solidFill>
                    <a:srgbClr val="B7B7B7"/>
                  </a:solidFill>
                  <a:latin typeface="Open Sans"/>
                  <a:ea typeface="Open Sans"/>
                  <a:cs typeface="Open Sans"/>
                  <a:sym typeface="Open Sans"/>
                </a:rPr>
                <a:t>1943</a:t>
              </a:r>
              <a:endParaRPr>
                <a:solidFill>
                  <a:srgbClr val="B7B7B7"/>
                </a:solidFill>
                <a:latin typeface="Open Sans"/>
                <a:ea typeface="Open Sans"/>
                <a:cs typeface="Open Sans"/>
                <a:sym typeface="Open Sans"/>
              </a:endParaRPr>
            </a:p>
          </p:txBody>
        </p:sp>
        <p:pic>
          <p:nvPicPr>
            <p:cNvPr id="574" name="Google Shape;574;p94"/>
            <p:cNvPicPr preferRelativeResize="0"/>
            <p:nvPr/>
          </p:nvPicPr>
          <p:blipFill>
            <a:blip r:embed="rId3">
              <a:alphaModFix/>
            </a:blip>
            <a:stretch>
              <a:fillRect/>
            </a:stretch>
          </p:blipFill>
          <p:spPr>
            <a:xfrm>
              <a:off x="-17450" y="774513"/>
              <a:ext cx="9143999" cy="5308979"/>
            </a:xfrm>
            <a:prstGeom prst="rect">
              <a:avLst/>
            </a:prstGeom>
            <a:noFill/>
            <a:ln>
              <a:noFill/>
            </a:ln>
          </p:spPr>
        </p:pic>
      </p:gr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grpSp>
        <p:nvGrpSpPr>
          <p:cNvPr id="579" name="Google Shape;579;p95"/>
          <p:cNvGrpSpPr/>
          <p:nvPr/>
        </p:nvGrpSpPr>
        <p:grpSpPr>
          <a:xfrm>
            <a:off x="0" y="0"/>
            <a:ext cx="9126500" cy="6858000"/>
            <a:chOff x="0" y="0"/>
            <a:chExt cx="9126500" cy="6858000"/>
          </a:xfrm>
        </p:grpSpPr>
        <p:sp>
          <p:nvSpPr>
            <p:cNvPr descr="Title" id="580" name="Google Shape;580;p95"/>
            <p:cNvSpPr txBox="1"/>
            <p:nvPr/>
          </p:nvSpPr>
          <p:spPr>
            <a:xfrm>
              <a:off x="5611100" y="0"/>
              <a:ext cx="3515400" cy="2286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lang="en" sz="1600">
                  <a:solidFill>
                    <a:srgbClr val="FFFFFF"/>
                  </a:solidFill>
                  <a:latin typeface="Open Sans"/>
                  <a:ea typeface="Open Sans"/>
                  <a:cs typeface="Open Sans"/>
                  <a:sym typeface="Open Sans"/>
                </a:rPr>
                <a:t>Hans Namuth</a:t>
              </a:r>
              <a:endParaRPr b="1" i="0" sz="16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b="1" sz="16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1600">
                  <a:solidFill>
                    <a:srgbClr val="FFFFFF"/>
                  </a:solidFill>
                  <a:latin typeface="Open Sans"/>
                  <a:ea typeface="Open Sans"/>
                  <a:cs typeface="Open Sans"/>
                  <a:sym typeface="Open Sans"/>
                </a:rPr>
                <a:t>Jackson Pollock painting in his studio on Long Island, New York, 1950</a:t>
              </a:r>
              <a:endParaRPr sz="1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1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lang="en" sz="1600">
                  <a:solidFill>
                    <a:srgbClr val="B7B7B7"/>
                  </a:solidFill>
                  <a:latin typeface="Open Sans"/>
                  <a:ea typeface="Open Sans"/>
                  <a:cs typeface="Open Sans"/>
                  <a:sym typeface="Open Sans"/>
                </a:rPr>
                <a:t>1950</a:t>
              </a:r>
              <a:endParaRPr sz="1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1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lang="en" sz="1600">
                  <a:solidFill>
                    <a:srgbClr val="B7B7B7"/>
                  </a:solidFill>
                  <a:latin typeface="Open Sans"/>
                  <a:ea typeface="Open Sans"/>
                  <a:cs typeface="Open Sans"/>
                  <a:sym typeface="Open Sans"/>
                </a:rPr>
                <a:t>photograph</a:t>
              </a:r>
              <a:endParaRPr sz="1000">
                <a:solidFill>
                  <a:srgbClr val="AAAAAA"/>
                </a:solidFill>
                <a:latin typeface="Average"/>
                <a:ea typeface="Average"/>
                <a:cs typeface="Average"/>
                <a:sym typeface="Average"/>
              </a:endParaRPr>
            </a:p>
          </p:txBody>
        </p:sp>
        <p:pic>
          <p:nvPicPr>
            <p:cNvPr id="581" name="Google Shape;581;p95"/>
            <p:cNvPicPr preferRelativeResize="0"/>
            <p:nvPr/>
          </p:nvPicPr>
          <p:blipFill>
            <a:blip r:embed="rId3">
              <a:alphaModFix/>
            </a:blip>
            <a:stretch>
              <a:fillRect/>
            </a:stretch>
          </p:blipFill>
          <p:spPr>
            <a:xfrm>
              <a:off x="0" y="0"/>
              <a:ext cx="5611103" cy="6858000"/>
            </a:xfrm>
            <a:prstGeom prst="rect">
              <a:avLst/>
            </a:prstGeom>
            <a:noFill/>
            <a:ln>
              <a:noFill/>
            </a:ln>
          </p:spPr>
        </p:pic>
      </p:grpSp>
      <p:sp>
        <p:nvSpPr>
          <p:cNvPr descr="Translations" id="582" name="Google Shape;582;p95"/>
          <p:cNvSpPr txBox="1"/>
          <p:nvPr/>
        </p:nvSpPr>
        <p:spPr>
          <a:xfrm>
            <a:off x="5611100" y="2286000"/>
            <a:ext cx="35154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150">
                <a:solidFill>
                  <a:srgbClr val="AAAAAA"/>
                </a:solidFill>
                <a:latin typeface="Average"/>
                <a:ea typeface="Average"/>
                <a:cs typeface="Average"/>
                <a:sym typeface="Average"/>
              </a:rPr>
              <a:t>هانز ناموث، جاكسون بولوك، لوحة في مرسمه في لونغ آيلاند، نيويورك، 1950، 1950. صورة فوتوغرافية.</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汉斯·纳穆斯，杰克逊·波洛克在纽约长岛的工作室作画，1950 年，1950 年。照片。</a:t>
            </a:r>
            <a:endParaRPr sz="1150">
              <a:solidFill>
                <a:srgbClr val="AAAAAA"/>
              </a:solidFill>
              <a:latin typeface="Average"/>
              <a:ea typeface="Average"/>
              <a:cs typeface="Average"/>
              <a:sym typeface="Average"/>
            </a:endParaRPr>
          </a:p>
          <a:p>
            <a:pPr indent="0" lvl="0" marL="0" rtl="1" algn="r">
              <a:spcBef>
                <a:spcPts val="0"/>
              </a:spcBef>
              <a:spcAft>
                <a:spcPts val="0"/>
              </a:spcAft>
              <a:buNone/>
            </a:pPr>
            <a:r>
              <a:rPr lang="en" sz="1150">
                <a:solidFill>
                  <a:srgbClr val="AAAAAA"/>
                </a:solidFill>
                <a:latin typeface="Average"/>
                <a:ea typeface="Average"/>
                <a:cs typeface="Average"/>
                <a:sym typeface="Average"/>
              </a:rPr>
              <a:t>هانس ناموث، نقاشی جکسون پولاک در استودیوی خود در لانگ آیلند، نیویورک، ۱۹۵۰، ۱۹۵۰. عکس.</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Hans Namuth, Jackson Pollock beim Malen in seinem Atelier auf Long Island, New York, 1950. Fotografie.</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हंस नामुथ, जैक्सन पोलक, लॉन्ग आइलैंड, न्यूयॉर्क, 1950 में अपने स्टूडियो में पेंटिंग करते हुए। फोटो।</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한스 나무스, 잭슨 폴록이 뉴욕 롱아일랜드에 있는 자신의 스튜디오에서 그림을 그리는 모습, 1950년, 1950년. 사진.</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Hans Namuth, Wêneyê Jackson Pollock li studyoya xwe li Long Island, New York, 1950, 1950. Wêne.</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Ханс Намут, Џексон Полок слика у свом студију на Лонг Ајленду, Њујорк, 1950, 1950. Фотографија.</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Hans Namuth, Jackson Pollock pintando en su estudio en Long Island, Nueva York, 1950, 1950. Fotografía.</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Hans Namuth, Jackson Pollock pagpipinta sa kanyang studio sa Long Island, New York, 1950, 1950. Larawan.</a:t>
            </a:r>
            <a:endParaRPr sz="1150">
              <a:solidFill>
                <a:srgbClr val="AAAAAA"/>
              </a:solidFill>
              <a:latin typeface="Average"/>
              <a:ea typeface="Average"/>
              <a:cs typeface="Average"/>
              <a:sym typeface="Average"/>
            </a:endParaRPr>
          </a:p>
          <a:p>
            <a:pPr indent="0" lvl="0" marL="0" rtl="0" algn="l">
              <a:spcBef>
                <a:spcPts val="0"/>
              </a:spcBef>
              <a:spcAft>
                <a:spcPts val="0"/>
              </a:spcAft>
              <a:buNone/>
            </a:pPr>
            <a:r>
              <a:rPr lang="en" sz="1150">
                <a:solidFill>
                  <a:srgbClr val="AAAAAA"/>
                </a:solidFill>
                <a:latin typeface="Average"/>
                <a:ea typeface="Average"/>
                <a:cs typeface="Average"/>
                <a:sym typeface="Average"/>
              </a:rPr>
              <a:t>Ганс Намут, картина Джексона Поллока у своїй студії на Лонг-Айленді, Нью-Йорк, 1950, 1950. Фотографія.</a:t>
            </a:r>
            <a:endParaRPr sz="115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grpSp>
        <p:nvGrpSpPr>
          <p:cNvPr id="587" name="Google Shape;587;p96"/>
          <p:cNvGrpSpPr/>
          <p:nvPr/>
        </p:nvGrpSpPr>
        <p:grpSpPr>
          <a:xfrm>
            <a:off x="-17500" y="0"/>
            <a:ext cx="9144000" cy="6858025"/>
            <a:chOff x="-17500" y="0"/>
            <a:chExt cx="9144000" cy="6858025"/>
          </a:xfrm>
        </p:grpSpPr>
        <p:sp>
          <p:nvSpPr>
            <p:cNvPr descr="All text" id="588" name="Google Shape;588;p96"/>
            <p:cNvSpPr txBox="1"/>
            <p:nvPr/>
          </p:nvSpPr>
          <p:spPr>
            <a:xfrm>
              <a:off x="-17500" y="6144025"/>
              <a:ext cx="9144000" cy="714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i="1" lang="en" sz="1700">
                  <a:solidFill>
                    <a:srgbClr val="FFFFFF"/>
                  </a:solidFill>
                  <a:latin typeface="Open Sans"/>
                  <a:ea typeface="Open Sans"/>
                  <a:cs typeface="Open Sans"/>
                  <a:sym typeface="Open Sans"/>
                </a:rPr>
                <a:t>In 1956, Jackson Pollock crashed his convertible while drinking and driving at a high speed. One of his passengers also died, and another was seriously injured. </a:t>
              </a:r>
              <a:r>
                <a:rPr b="1" i="1" lang="en" sz="1700">
                  <a:solidFill>
                    <a:srgbClr val="FF0000"/>
                  </a:solidFill>
                  <a:latin typeface="Open Sans"/>
                  <a:ea typeface="Open Sans"/>
                  <a:cs typeface="Open Sans"/>
                  <a:sym typeface="Open Sans"/>
                </a:rPr>
                <a:t>Don’t be like him!</a:t>
              </a:r>
              <a:r>
                <a:rPr i="1" lang="en" sz="1700">
                  <a:solidFill>
                    <a:srgbClr val="FFFFFF"/>
                  </a:solidFill>
                  <a:latin typeface="Open Sans"/>
                  <a:ea typeface="Open Sans"/>
                  <a:cs typeface="Open Sans"/>
                  <a:sym typeface="Open Sans"/>
                </a:rPr>
                <a:t> </a:t>
              </a:r>
              <a:endParaRPr sz="1700">
                <a:solidFill>
                  <a:srgbClr val="B7B7B7"/>
                </a:solidFill>
                <a:latin typeface="Open Sans"/>
                <a:ea typeface="Open Sans"/>
                <a:cs typeface="Open Sans"/>
                <a:sym typeface="Open Sans"/>
              </a:endParaRPr>
            </a:p>
            <a:p>
              <a:pPr indent="0" lvl="0" marL="0" rtl="0" algn="l">
                <a:spcBef>
                  <a:spcPts val="0"/>
                </a:spcBef>
                <a:spcAft>
                  <a:spcPts val="0"/>
                </a:spcAft>
                <a:buClr>
                  <a:srgbClr val="000000"/>
                </a:buClr>
                <a:buSzPts val="1100"/>
                <a:buFont typeface="Arial"/>
                <a:buNone/>
              </a:pPr>
              <a:r>
                <a:t/>
              </a:r>
              <a:endParaRPr sz="1200">
                <a:solidFill>
                  <a:srgbClr val="AAAAAA"/>
                </a:solidFill>
                <a:latin typeface="Average"/>
                <a:ea typeface="Average"/>
                <a:cs typeface="Average"/>
                <a:sym typeface="Average"/>
              </a:endParaRPr>
            </a:p>
          </p:txBody>
        </p:sp>
        <p:pic>
          <p:nvPicPr>
            <p:cNvPr id="589" name="Google Shape;589;p96"/>
            <p:cNvPicPr preferRelativeResize="0"/>
            <p:nvPr/>
          </p:nvPicPr>
          <p:blipFill>
            <a:blip r:embed="rId3">
              <a:alphaModFix/>
            </a:blip>
            <a:stretch>
              <a:fillRect/>
            </a:stretch>
          </p:blipFill>
          <p:spPr>
            <a:xfrm>
              <a:off x="671600" y="0"/>
              <a:ext cx="7765798" cy="6144025"/>
            </a:xfrm>
            <a:prstGeom prst="rect">
              <a:avLst/>
            </a:prstGeom>
            <a:noFill/>
            <a:ln>
              <a:noFill/>
            </a:ln>
          </p:spPr>
        </p:pic>
      </p:gr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grpSp>
        <p:nvGrpSpPr>
          <p:cNvPr id="594" name="Google Shape;594;p97"/>
          <p:cNvGrpSpPr/>
          <p:nvPr/>
        </p:nvGrpSpPr>
        <p:grpSpPr>
          <a:xfrm>
            <a:off x="0" y="-79"/>
            <a:ext cx="9144001" cy="5525316"/>
            <a:chOff x="0" y="-79"/>
            <a:chExt cx="9144001" cy="5525316"/>
          </a:xfrm>
        </p:grpSpPr>
        <p:sp>
          <p:nvSpPr>
            <p:cNvPr id="595" name="Google Shape;595;p97"/>
            <p:cNvSpPr txBox="1"/>
            <p:nvPr/>
          </p:nvSpPr>
          <p:spPr>
            <a:xfrm>
              <a:off x="0" y="-79"/>
              <a:ext cx="9144000" cy="9732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i="0" lang="en" sz="2600" u="none" cap="none" strike="noStrike">
                  <a:solidFill>
                    <a:srgbClr val="FFFFFF"/>
                  </a:solidFill>
                  <a:latin typeface="Open Sans"/>
                  <a:ea typeface="Open Sans"/>
                  <a:cs typeface="Open Sans"/>
                  <a:sym typeface="Open Sans"/>
                </a:rPr>
                <a:t>Jackson Pollock</a:t>
              </a:r>
              <a:r>
                <a:rPr i="0" lang="en" sz="2600" u="none" cap="none" strike="noStrike">
                  <a:solidFill>
                    <a:srgbClr val="B7B7B7"/>
                  </a:solidFill>
                  <a:latin typeface="Open Sans"/>
                  <a:ea typeface="Open Sans"/>
                  <a:cs typeface="Open Sans"/>
                  <a:sym typeface="Open Sans"/>
                </a:rPr>
                <a:t>, </a:t>
              </a:r>
              <a:r>
                <a:rPr b="1" i="1" lang="en" sz="2600" u="none" cap="none" strike="noStrike">
                  <a:solidFill>
                    <a:srgbClr val="FFFFFF"/>
                  </a:solidFill>
                  <a:latin typeface="Open Sans"/>
                  <a:ea typeface="Open Sans"/>
                  <a:cs typeface="Open Sans"/>
                  <a:sym typeface="Open Sans"/>
                </a:rPr>
                <a:t>One: Number 31</a:t>
              </a:r>
              <a:r>
                <a:rPr i="0" lang="en" sz="2600" u="none" cap="none" strike="noStrike">
                  <a:solidFill>
                    <a:srgbClr val="B7B7B7"/>
                  </a:solidFill>
                  <a:latin typeface="Open Sans"/>
                  <a:ea typeface="Open Sans"/>
                  <a:cs typeface="Open Sans"/>
                  <a:sym typeface="Open Sans"/>
                </a:rPr>
                <a:t>, 1950</a:t>
              </a:r>
              <a:endParaRPr sz="16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sz="2000" u="none" cap="none" strike="noStrike">
                  <a:solidFill>
                    <a:srgbClr val="B7B7B7"/>
                  </a:solidFill>
                  <a:latin typeface="Open Sans"/>
                  <a:ea typeface="Open Sans"/>
                  <a:cs typeface="Open Sans"/>
                  <a:sym typeface="Open Sans"/>
                </a:rPr>
                <a:t>Oil and enamel on canvas, 269.5 x 530.8 cm, </a:t>
              </a:r>
              <a:r>
                <a:rPr lang="en" sz="2000">
                  <a:solidFill>
                    <a:srgbClr val="B7B7B7"/>
                  </a:solidFill>
                  <a:latin typeface="Open Sans"/>
                  <a:ea typeface="Open Sans"/>
                  <a:cs typeface="Open Sans"/>
                  <a:sym typeface="Open Sans"/>
                </a:rPr>
                <a:t>Museum of Modern Art</a:t>
              </a:r>
              <a:r>
                <a:rPr i="0" lang="en" sz="2000" u="none" cap="none" strike="noStrike">
                  <a:solidFill>
                    <a:srgbClr val="B7B7B7"/>
                  </a:solidFill>
                  <a:latin typeface="Open Sans"/>
                  <a:ea typeface="Open Sans"/>
                  <a:cs typeface="Open Sans"/>
                  <a:sym typeface="Open Sans"/>
                </a:rPr>
                <a:t>, NY</a:t>
              </a:r>
              <a:endParaRPr sz="1600">
                <a:solidFill>
                  <a:srgbClr val="B7B7B7"/>
                </a:solidFill>
                <a:latin typeface="Open Sans"/>
                <a:ea typeface="Open Sans"/>
                <a:cs typeface="Open Sans"/>
                <a:sym typeface="Open Sans"/>
              </a:endParaRPr>
            </a:p>
          </p:txBody>
        </p:sp>
        <p:pic>
          <p:nvPicPr>
            <p:cNvPr id="596" name="Google Shape;596;p97"/>
            <p:cNvPicPr preferRelativeResize="0"/>
            <p:nvPr/>
          </p:nvPicPr>
          <p:blipFill rotWithShape="1">
            <a:blip r:embed="rId3">
              <a:alphaModFix/>
            </a:blip>
            <a:srcRect b="0" l="0" r="0" t="0"/>
            <a:stretch/>
          </p:blipFill>
          <p:spPr>
            <a:xfrm>
              <a:off x="0" y="973125"/>
              <a:ext cx="9144001" cy="4552112"/>
            </a:xfrm>
            <a:prstGeom prst="rect">
              <a:avLst/>
            </a:prstGeom>
            <a:noFill/>
            <a:ln>
              <a:noFill/>
            </a:ln>
          </p:spPr>
        </p:pic>
      </p:grpSp>
      <p:sp>
        <p:nvSpPr>
          <p:cNvPr descr="Translations" id="597" name="Google Shape;597;p97"/>
          <p:cNvSpPr txBox="1"/>
          <p:nvPr/>
        </p:nvSpPr>
        <p:spPr>
          <a:xfrm>
            <a:off x="0" y="5516475"/>
            <a:ext cx="4572000" cy="13416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1500">
                <a:solidFill>
                  <a:srgbClr val="AAAAAA"/>
                </a:solidFill>
                <a:latin typeface="Average"/>
                <a:ea typeface="Average"/>
                <a:cs typeface="Average"/>
                <a:sym typeface="Average"/>
              </a:rPr>
              <a:t>جاكسون بولوك، واحد: العدد 31، 1950</a:t>
            </a:r>
            <a:endParaRPr sz="1500">
              <a:solidFill>
                <a:srgbClr val="AAAAAA"/>
              </a:solidFill>
              <a:latin typeface="Average"/>
              <a:ea typeface="Average"/>
              <a:cs typeface="Average"/>
              <a:sym typeface="Average"/>
            </a:endParaRPr>
          </a:p>
          <a:p>
            <a:pPr indent="0" lvl="0" marL="0" rtl="1" algn="ctr">
              <a:spcBef>
                <a:spcPts val="0"/>
              </a:spcBef>
              <a:spcAft>
                <a:spcPts val="0"/>
              </a:spcAft>
              <a:buNone/>
            </a:pPr>
            <a:r>
              <a:rPr lang="en" sz="1500">
                <a:solidFill>
                  <a:srgbClr val="AAAAAA"/>
                </a:solidFill>
                <a:latin typeface="Average"/>
                <a:ea typeface="Average"/>
                <a:cs typeface="Average"/>
                <a:sym typeface="Average"/>
              </a:rPr>
              <a:t>جکسون پولاک، یک: شماره 31، 1950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Jackson Pollock, Eins: Nummer 31, 1950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जैक्सन पोलक, वन: नंबर 31, 1950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잭슨 폴록, 1: 번호 31, 1950</a:t>
            </a:r>
            <a:endParaRPr>
              <a:solidFill>
                <a:srgbClr val="AAAAAA"/>
              </a:solidFill>
              <a:latin typeface="Average"/>
              <a:ea typeface="Average"/>
              <a:cs typeface="Average"/>
              <a:sym typeface="Average"/>
            </a:endParaRPr>
          </a:p>
        </p:txBody>
      </p:sp>
      <p:sp>
        <p:nvSpPr>
          <p:cNvPr descr="Column 2" id="598" name="Google Shape;598;p97"/>
          <p:cNvSpPr txBox="1"/>
          <p:nvPr/>
        </p:nvSpPr>
        <p:spPr>
          <a:xfrm>
            <a:off x="4572000" y="5516475"/>
            <a:ext cx="4572000" cy="1341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1500">
                <a:solidFill>
                  <a:srgbClr val="AAAAAA"/>
                </a:solidFill>
                <a:latin typeface="Average"/>
                <a:ea typeface="Average"/>
                <a:cs typeface="Average"/>
                <a:sym typeface="Average"/>
              </a:rPr>
              <a:t>Џексон Полок, један: број 31, 1950</a:t>
            </a:r>
            <a:endParaRPr sz="1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1500">
                <a:solidFill>
                  <a:srgbClr val="AAAAAA"/>
                </a:solidFill>
                <a:latin typeface="Average"/>
                <a:ea typeface="Average"/>
                <a:cs typeface="Average"/>
                <a:sym typeface="Average"/>
              </a:rPr>
              <a:t>Jackson Pollock, Uno: Número 31, 1950</a:t>
            </a:r>
            <a:endParaRPr sz="1500">
              <a:solidFill>
                <a:srgbClr val="AAAAAA"/>
              </a:solidFill>
              <a:latin typeface="Average"/>
              <a:ea typeface="Average"/>
              <a:cs typeface="Average"/>
              <a:sym typeface="Average"/>
            </a:endParaRPr>
          </a:p>
          <a:p>
            <a:pPr indent="0" lvl="0" marL="0" rtl="0" algn="ctr">
              <a:spcBef>
                <a:spcPts val="0"/>
              </a:spcBef>
              <a:spcAft>
                <a:spcPts val="0"/>
              </a:spcAft>
              <a:buClr>
                <a:srgbClr val="000000"/>
              </a:buClr>
              <a:buSzPts val="1100"/>
              <a:buFont typeface="Arial"/>
              <a:buNone/>
            </a:pPr>
            <a:r>
              <a:rPr lang="en" sz="1500">
                <a:solidFill>
                  <a:srgbClr val="AAAAAA"/>
                </a:solidFill>
                <a:latin typeface="Average"/>
                <a:ea typeface="Average"/>
                <a:cs typeface="Average"/>
                <a:sym typeface="Average"/>
              </a:rPr>
              <a:t>Jackson Pollock, Isa: Numero 31, 1950</a:t>
            </a:r>
            <a:endParaRPr sz="1500">
              <a:solidFill>
                <a:srgbClr val="AAAAAA"/>
              </a:solidFill>
              <a:latin typeface="Average"/>
              <a:ea typeface="Average"/>
              <a:cs typeface="Average"/>
              <a:sym typeface="Average"/>
            </a:endParaRPr>
          </a:p>
          <a:p>
            <a:pPr indent="0" lvl="0" marL="0" rtl="0" algn="ctr">
              <a:spcBef>
                <a:spcPts val="0"/>
              </a:spcBef>
              <a:spcAft>
                <a:spcPts val="0"/>
              </a:spcAft>
              <a:buNone/>
            </a:pPr>
            <a:r>
              <a:rPr lang="en" sz="1500">
                <a:solidFill>
                  <a:srgbClr val="AAAAAA"/>
                </a:solidFill>
                <a:latin typeface="Average"/>
                <a:ea typeface="Average"/>
                <a:cs typeface="Average"/>
                <a:sym typeface="Average"/>
              </a:rPr>
              <a:t>Джексон Поллок, один: номер 31, 1950</a:t>
            </a:r>
            <a:endParaRPr sz="1500">
              <a:solidFill>
                <a:srgbClr val="AAAAAA"/>
              </a:solidFill>
              <a:latin typeface="Average"/>
              <a:ea typeface="Average"/>
              <a:cs typeface="Average"/>
              <a:sym typeface="Average"/>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grpSp>
        <p:nvGrpSpPr>
          <p:cNvPr id="603" name="Google Shape;603;p98"/>
          <p:cNvGrpSpPr/>
          <p:nvPr/>
        </p:nvGrpSpPr>
        <p:grpSpPr>
          <a:xfrm>
            <a:off x="0" y="0"/>
            <a:ext cx="9126500" cy="6857999"/>
            <a:chOff x="0" y="0"/>
            <a:chExt cx="9126500" cy="6857999"/>
          </a:xfrm>
        </p:grpSpPr>
        <p:sp>
          <p:nvSpPr>
            <p:cNvPr descr="Title" id="604" name="Google Shape;604;p98"/>
            <p:cNvSpPr txBox="1"/>
            <p:nvPr/>
          </p:nvSpPr>
          <p:spPr>
            <a:xfrm>
              <a:off x="4661300" y="0"/>
              <a:ext cx="4465200" cy="2286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lang="en" sz="2400">
                  <a:solidFill>
                    <a:srgbClr val="FFFFFF"/>
                  </a:solidFill>
                  <a:latin typeface="Open Sans"/>
                  <a:ea typeface="Open Sans"/>
                  <a:cs typeface="Open Sans"/>
                  <a:sym typeface="Open Sans"/>
                </a:rPr>
                <a:t>Bernard Gotfryd</a:t>
              </a:r>
              <a:endParaRPr b="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400">
                  <a:solidFill>
                    <a:srgbClr val="FFFFFF"/>
                  </a:solidFill>
                  <a:latin typeface="Open Sans"/>
                  <a:ea typeface="Open Sans"/>
                  <a:cs typeface="Open Sans"/>
                  <a:sym typeface="Open Sans"/>
                </a:rPr>
                <a:t>Portrait of Barnett Newman</a:t>
              </a:r>
              <a:endParaRPr b="1" i="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lang="en" sz="2400">
                  <a:solidFill>
                    <a:srgbClr val="B7B7B7"/>
                  </a:solidFill>
                  <a:latin typeface="Open Sans"/>
                  <a:ea typeface="Open Sans"/>
                  <a:cs typeface="Open Sans"/>
                  <a:sym typeface="Open Sans"/>
                </a:rPr>
                <a:t>circa 1969</a:t>
              </a:r>
              <a:endParaRPr i="0" sz="2400" u="none" cap="none" strike="noStrike">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1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lang="en" sz="1500">
                  <a:solidFill>
                    <a:srgbClr val="B7B7B7"/>
                  </a:solidFill>
                  <a:latin typeface="Open Sans"/>
                  <a:ea typeface="Open Sans"/>
                  <a:cs typeface="Open Sans"/>
                  <a:sym typeface="Open Sans"/>
                </a:rPr>
                <a:t>Photograph</a:t>
              </a:r>
              <a:endParaRPr sz="1500">
                <a:solidFill>
                  <a:srgbClr val="B7B7B7"/>
                </a:solidFill>
                <a:latin typeface="Open Sans"/>
                <a:ea typeface="Open Sans"/>
                <a:cs typeface="Open Sans"/>
                <a:sym typeface="Open Sans"/>
              </a:endParaRPr>
            </a:p>
          </p:txBody>
        </p:sp>
        <p:pic>
          <p:nvPicPr>
            <p:cNvPr id="605" name="Google Shape;605;p98"/>
            <p:cNvPicPr preferRelativeResize="0"/>
            <p:nvPr/>
          </p:nvPicPr>
          <p:blipFill>
            <a:blip r:embed="rId3">
              <a:alphaModFix/>
            </a:blip>
            <a:stretch>
              <a:fillRect/>
            </a:stretch>
          </p:blipFill>
          <p:spPr>
            <a:xfrm>
              <a:off x="0" y="0"/>
              <a:ext cx="4661293" cy="6857999"/>
            </a:xfrm>
            <a:prstGeom prst="rect">
              <a:avLst/>
            </a:prstGeom>
            <a:noFill/>
            <a:ln>
              <a:noFill/>
            </a:ln>
          </p:spPr>
        </p:pic>
      </p:grpSp>
      <p:sp>
        <p:nvSpPr>
          <p:cNvPr descr="Translations" id="606" name="Google Shape;606;p98"/>
          <p:cNvSpPr txBox="1"/>
          <p:nvPr/>
        </p:nvSpPr>
        <p:spPr>
          <a:xfrm>
            <a:off x="4661300" y="2286000"/>
            <a:ext cx="4465200" cy="45720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350">
                <a:solidFill>
                  <a:srgbClr val="AAAAAA"/>
                </a:solidFill>
                <a:latin typeface="Average"/>
                <a:ea typeface="Average"/>
                <a:cs typeface="Average"/>
                <a:sym typeface="Average"/>
              </a:rPr>
              <a:t>برنارد جوتفريد، صورة بارنيت نيومان، حوالي عام 1969. صورة فوتوغرافية.</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伯纳德·戈特弗里德，《巴内特·纽曼肖像》，约 1969 年。照片。</a:t>
            </a:r>
            <a:endParaRPr sz="1350">
              <a:solidFill>
                <a:srgbClr val="AAAAAA"/>
              </a:solidFill>
              <a:latin typeface="Average"/>
              <a:ea typeface="Average"/>
              <a:cs typeface="Average"/>
              <a:sym typeface="Average"/>
            </a:endParaRPr>
          </a:p>
          <a:p>
            <a:pPr indent="0" lvl="0" marL="0" rtl="1" algn="r">
              <a:spcBef>
                <a:spcPts val="400"/>
              </a:spcBef>
              <a:spcAft>
                <a:spcPts val="0"/>
              </a:spcAft>
              <a:buNone/>
            </a:pPr>
            <a:r>
              <a:rPr lang="en" sz="1350">
                <a:solidFill>
                  <a:srgbClr val="AAAAAA"/>
                </a:solidFill>
                <a:latin typeface="Average"/>
                <a:ea typeface="Average"/>
                <a:cs typeface="Average"/>
                <a:sym typeface="Average"/>
              </a:rPr>
              <a:t>برنارد گاتفرید، پرتره بارنت نیومن، حدود سال ۱۹۶۹. عکس.</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Bernard Gotfryd, Porträt von Barnett Newman, um 1969. Fotografie.</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बर्नार्ड गॉटफ़्राइड, बार्नेट न्यूमैन का चित्र, लगभग 1969. फ़ोटो.</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버나드 고트프리드, 바넷 뉴먼의 초상화, 1969년경. 사진.</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Bernard Gotfryd, Portreya Barnett Newman, nêzîkî sala 1969an. Wêne.</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Бернард Готфрид, Портрет Барнета Њумана, око 1969. Фотографија.</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Bernard Gotfryd, Retrato de Barnett Newman, circa 1969. Fotografía.</a:t>
            </a:r>
            <a:endParaRPr sz="1350">
              <a:solidFill>
                <a:srgbClr val="AAAAAA"/>
              </a:solidFill>
              <a:latin typeface="Average"/>
              <a:ea typeface="Average"/>
              <a:cs typeface="Average"/>
              <a:sym typeface="Average"/>
            </a:endParaRPr>
          </a:p>
          <a:p>
            <a:pPr indent="0" lvl="0" marL="0" rtl="0" algn="l">
              <a:spcBef>
                <a:spcPts val="400"/>
              </a:spcBef>
              <a:spcAft>
                <a:spcPts val="0"/>
              </a:spcAft>
              <a:buNone/>
            </a:pPr>
            <a:r>
              <a:rPr lang="en" sz="1350">
                <a:solidFill>
                  <a:srgbClr val="AAAAAA"/>
                </a:solidFill>
                <a:latin typeface="Average"/>
                <a:ea typeface="Average"/>
                <a:cs typeface="Average"/>
                <a:sym typeface="Average"/>
              </a:rPr>
              <a:t>Bernard Gotfryd, Portrait of Barnett Newman, circa 1969. Photograph.</a:t>
            </a:r>
            <a:endParaRPr sz="1350">
              <a:solidFill>
                <a:srgbClr val="AAAAAA"/>
              </a:solidFill>
              <a:latin typeface="Average"/>
              <a:ea typeface="Average"/>
              <a:cs typeface="Average"/>
              <a:sym typeface="Average"/>
            </a:endParaRPr>
          </a:p>
          <a:p>
            <a:pPr indent="0" lvl="0" marL="0" rtl="0" algn="l">
              <a:spcBef>
                <a:spcPts val="400"/>
              </a:spcBef>
              <a:spcAft>
                <a:spcPts val="400"/>
              </a:spcAft>
              <a:buNone/>
            </a:pPr>
            <a:r>
              <a:rPr lang="en" sz="1350">
                <a:solidFill>
                  <a:srgbClr val="AAAAAA"/>
                </a:solidFill>
                <a:latin typeface="Average"/>
                <a:ea typeface="Average"/>
                <a:cs typeface="Average"/>
                <a:sym typeface="Average"/>
              </a:rPr>
              <a:t>Бернард Готфрід, Портрет Барнетта Ньюмена, приблизно 1969 року. Фотографія.</a:t>
            </a:r>
            <a:endParaRPr sz="135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grpSp>
        <p:nvGrpSpPr>
          <p:cNvPr id="611" name="Google Shape;611;p99"/>
          <p:cNvGrpSpPr/>
          <p:nvPr/>
        </p:nvGrpSpPr>
        <p:grpSpPr>
          <a:xfrm>
            <a:off x="0" y="-12"/>
            <a:ext cx="9144000" cy="6858012"/>
            <a:chOff x="0" y="-12"/>
            <a:chExt cx="9144000" cy="6858012"/>
          </a:xfrm>
        </p:grpSpPr>
        <p:sp>
          <p:nvSpPr>
            <p:cNvPr id="612" name="Google Shape;612;p99"/>
            <p:cNvSpPr txBox="1"/>
            <p:nvPr/>
          </p:nvSpPr>
          <p:spPr>
            <a:xfrm>
              <a:off x="0" y="4078200"/>
              <a:ext cx="3660000" cy="27798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i="0" lang="en" sz="2400" u="none" cap="none" strike="noStrike">
                  <a:solidFill>
                    <a:srgbClr val="FFFFFF"/>
                  </a:solidFill>
                  <a:latin typeface="Open Sans"/>
                  <a:ea typeface="Open Sans"/>
                  <a:cs typeface="Open Sans"/>
                  <a:sym typeface="Open Sans"/>
                </a:rPr>
                <a:t>Barnett Newman</a:t>
              </a:r>
              <a:endParaRPr b="1" sz="2400">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400">
                  <a:solidFill>
                    <a:srgbClr val="FFFFFF"/>
                  </a:solidFill>
                  <a:latin typeface="Open Sans"/>
                  <a:ea typeface="Open Sans"/>
                  <a:cs typeface="Open Sans"/>
                  <a:sym typeface="Open Sans"/>
                </a:rPr>
                <a:t>Vir Heroicus Sublimis </a:t>
              </a:r>
              <a:br>
                <a:rPr b="1" i="1" lang="en" sz="2400">
                  <a:solidFill>
                    <a:srgbClr val="FFFFFF"/>
                  </a:solidFill>
                  <a:latin typeface="Open Sans"/>
                  <a:ea typeface="Open Sans"/>
                  <a:cs typeface="Open Sans"/>
                  <a:sym typeface="Open Sans"/>
                </a:rPr>
              </a:br>
              <a:r>
                <a:rPr i="1" lang="en" sz="2400">
                  <a:solidFill>
                    <a:srgbClr val="B7B7B7"/>
                  </a:solidFill>
                  <a:latin typeface="Open Sans"/>
                  <a:ea typeface="Open Sans"/>
                  <a:cs typeface="Open Sans"/>
                  <a:sym typeface="Open Sans"/>
                </a:rPr>
                <a:t>(Man, heroic and sublime)</a:t>
              </a:r>
              <a:endParaRPr i="1" sz="2400" u="none" cap="none" strike="noStrike">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lang="en" sz="2400">
                  <a:solidFill>
                    <a:srgbClr val="B7B7B7"/>
                  </a:solidFill>
                  <a:latin typeface="Open Sans"/>
                  <a:ea typeface="Open Sans"/>
                  <a:cs typeface="Open Sans"/>
                  <a:sym typeface="Open Sans"/>
                </a:rPr>
                <a:t>1950-51</a:t>
              </a:r>
              <a:endParaRPr i="0" sz="2400" u="none" cap="none" strike="noStrike">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1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lang="en" sz="1600">
                  <a:solidFill>
                    <a:srgbClr val="B7B7B7"/>
                  </a:solidFill>
                  <a:latin typeface="Open Sans"/>
                  <a:ea typeface="Open Sans"/>
                  <a:cs typeface="Open Sans"/>
                  <a:sym typeface="Open Sans"/>
                </a:rPr>
                <a:t>Museum of Modern Art, New York</a:t>
              </a:r>
              <a:endParaRPr sz="1600">
                <a:solidFill>
                  <a:srgbClr val="B7B7B7"/>
                </a:solidFill>
                <a:latin typeface="Open Sans"/>
                <a:ea typeface="Open Sans"/>
                <a:cs typeface="Open Sans"/>
                <a:sym typeface="Open Sans"/>
              </a:endParaRPr>
            </a:p>
          </p:txBody>
        </p:sp>
        <p:pic>
          <p:nvPicPr>
            <p:cNvPr id="613" name="Google Shape;613;p99"/>
            <p:cNvPicPr preferRelativeResize="0"/>
            <p:nvPr/>
          </p:nvPicPr>
          <p:blipFill>
            <a:blip r:embed="rId3">
              <a:alphaModFix/>
            </a:blip>
            <a:stretch>
              <a:fillRect/>
            </a:stretch>
          </p:blipFill>
          <p:spPr>
            <a:xfrm>
              <a:off x="0" y="-12"/>
              <a:ext cx="9144000" cy="4078224"/>
            </a:xfrm>
            <a:prstGeom prst="rect">
              <a:avLst/>
            </a:prstGeom>
            <a:noFill/>
            <a:ln>
              <a:noFill/>
            </a:ln>
          </p:spPr>
        </p:pic>
      </p:grpSp>
      <p:sp>
        <p:nvSpPr>
          <p:cNvPr descr="Translations" id="614" name="Google Shape;614;p99"/>
          <p:cNvSpPr txBox="1"/>
          <p:nvPr/>
        </p:nvSpPr>
        <p:spPr>
          <a:xfrm>
            <a:off x="3660100" y="4078200"/>
            <a:ext cx="5484000" cy="27798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200">
                <a:solidFill>
                  <a:srgbClr val="AAAAAA"/>
                </a:solidFill>
                <a:latin typeface="Average"/>
                <a:ea typeface="Average"/>
                <a:cs typeface="Average"/>
                <a:sym typeface="Average"/>
              </a:rPr>
              <a:t>بارنيت نيومان، فير هيرويكوس سوبليميس (رجل بطولي وسامي)،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巴尼特·纽曼，Vir Heroicus Sublimis（男人，英雄和崇高），1950-51。</a:t>
            </a:r>
            <a:endParaRPr sz="1200">
              <a:solidFill>
                <a:srgbClr val="AAAAAA"/>
              </a:solidFill>
              <a:latin typeface="Average"/>
              <a:ea typeface="Average"/>
              <a:cs typeface="Average"/>
              <a:sym typeface="Average"/>
            </a:endParaRPr>
          </a:p>
          <a:p>
            <a:pPr indent="0" lvl="0" marL="0" rtl="1" algn="r">
              <a:spcBef>
                <a:spcPts val="300"/>
              </a:spcBef>
              <a:spcAft>
                <a:spcPts val="0"/>
              </a:spcAft>
              <a:buNone/>
            </a:pPr>
            <a:r>
              <a:rPr lang="en" sz="1200">
                <a:solidFill>
                  <a:srgbClr val="AAAAAA"/>
                </a:solidFill>
                <a:latin typeface="Average"/>
                <a:ea typeface="Average"/>
                <a:cs typeface="Average"/>
                <a:sym typeface="Average"/>
              </a:rPr>
              <a:t>بارنت نیومن، Vir Heroicus Sublimis (انسان، قهرمانانه و عالی)،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Barnett Newman, Vir Heroicus Sublimis (Mensch, heroisch und erhaben),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बार्नेट न्यूमैन, वीर हीरोइकस सब्लिमिस (मनुष्य, वीर और उदात्त),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바넷 뉴먼, Vir Heroicus Sublimis(인간, 영웅적이고 숭고한),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Barnett Newman, Vir Heroicus Sublimis (Mirov, qehreman û bilind),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Барнет Њумен, Вир Хероицус Сублимис (Човек, херојски и узвишени),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Barnett Newman, Vir Heroicus Sublimis (El hombre heroico y sublime), 1950-51.</a:t>
            </a:r>
            <a:endParaRPr sz="1200">
              <a:solidFill>
                <a:srgbClr val="AAAAAA"/>
              </a:solidFill>
              <a:latin typeface="Average"/>
              <a:ea typeface="Average"/>
              <a:cs typeface="Average"/>
              <a:sym typeface="Average"/>
            </a:endParaRPr>
          </a:p>
          <a:p>
            <a:pPr indent="0" lvl="0" marL="0" rtl="0" algn="l">
              <a:spcBef>
                <a:spcPts val="300"/>
              </a:spcBef>
              <a:spcAft>
                <a:spcPts val="0"/>
              </a:spcAft>
              <a:buNone/>
            </a:pPr>
            <a:r>
              <a:rPr lang="en" sz="1200">
                <a:solidFill>
                  <a:srgbClr val="AAAAAA"/>
                </a:solidFill>
                <a:latin typeface="Average"/>
                <a:ea typeface="Average"/>
                <a:cs typeface="Average"/>
                <a:sym typeface="Average"/>
              </a:rPr>
              <a:t>Barnett Newman, Vir Heroicus Sublimis (Tao, kabayanihan at dakila), 1950-51.</a:t>
            </a:r>
            <a:endParaRPr sz="1200">
              <a:solidFill>
                <a:srgbClr val="AAAAAA"/>
              </a:solidFill>
              <a:latin typeface="Average"/>
              <a:ea typeface="Average"/>
              <a:cs typeface="Average"/>
              <a:sym typeface="Average"/>
            </a:endParaRPr>
          </a:p>
          <a:p>
            <a:pPr indent="0" lvl="0" marL="0" rtl="0" algn="l">
              <a:spcBef>
                <a:spcPts val="300"/>
              </a:spcBef>
              <a:spcAft>
                <a:spcPts val="300"/>
              </a:spcAft>
              <a:buNone/>
            </a:pPr>
            <a:r>
              <a:rPr lang="en" sz="1200">
                <a:solidFill>
                  <a:srgbClr val="AAAAAA"/>
                </a:solidFill>
                <a:latin typeface="Average"/>
                <a:ea typeface="Average"/>
                <a:cs typeface="Average"/>
                <a:sym typeface="Average"/>
              </a:rPr>
              <a:t>Барнет Ньюман, Vir Heroicus Sublimis (Людина, героїчна та піднесена), 1950-51.</a:t>
            </a:r>
            <a:endParaRPr sz="12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grpSp>
        <p:nvGrpSpPr>
          <p:cNvPr id="619" name="Google Shape;619;p100"/>
          <p:cNvGrpSpPr/>
          <p:nvPr/>
        </p:nvGrpSpPr>
        <p:grpSpPr>
          <a:xfrm>
            <a:off x="914400" y="0"/>
            <a:ext cx="8211850" cy="6858001"/>
            <a:chOff x="914400" y="0"/>
            <a:chExt cx="8211850" cy="6858001"/>
          </a:xfrm>
        </p:grpSpPr>
        <p:sp>
          <p:nvSpPr>
            <p:cNvPr descr="Title" id="620" name="Google Shape;620;p100"/>
            <p:cNvSpPr txBox="1"/>
            <p:nvPr/>
          </p:nvSpPr>
          <p:spPr>
            <a:xfrm>
              <a:off x="5028550" y="0"/>
              <a:ext cx="4097700" cy="27429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BBE0E3"/>
                </a:buClr>
                <a:buSzPts val="2400"/>
                <a:buFont typeface="Arial"/>
                <a:buNone/>
              </a:pPr>
              <a:r>
                <a:rPr b="1" i="0" lang="en" sz="2500" u="none" cap="none" strike="noStrike">
                  <a:solidFill>
                    <a:srgbClr val="FFFFFF"/>
                  </a:solidFill>
                  <a:latin typeface="Open Sans"/>
                  <a:ea typeface="Open Sans"/>
                  <a:cs typeface="Open Sans"/>
                  <a:sym typeface="Open Sans"/>
                </a:rPr>
                <a:t>Barnett Newman</a:t>
              </a:r>
              <a:endParaRPr b="1" i="0" sz="25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b="1" i="1" lang="en" sz="2500" u="none" cap="none" strike="noStrike">
                  <a:solidFill>
                    <a:srgbClr val="FFFFFF"/>
                  </a:solidFill>
                  <a:latin typeface="Open Sans"/>
                  <a:ea typeface="Open Sans"/>
                  <a:cs typeface="Open Sans"/>
                  <a:sym typeface="Open Sans"/>
                </a:rPr>
                <a:t>Voice of Fire</a:t>
              </a:r>
              <a:endParaRPr b="1" i="1" sz="2500" u="none" cap="none" strike="noStrike">
                <a:solidFill>
                  <a:srgbClr val="FFFFFF"/>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rPr i="0" lang="en" sz="2500" u="none" cap="none" strike="noStrike">
                  <a:solidFill>
                    <a:srgbClr val="B7B7B7"/>
                  </a:solidFill>
                  <a:latin typeface="Open Sans"/>
                  <a:ea typeface="Open Sans"/>
                  <a:cs typeface="Open Sans"/>
                  <a:sym typeface="Open Sans"/>
                </a:rPr>
                <a:t>1967</a:t>
              </a:r>
              <a:endParaRPr i="0" sz="2500" u="none" cap="none" strike="noStrike">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2400"/>
                <a:buFont typeface="Arial"/>
                <a:buNone/>
              </a:pPr>
              <a:r>
                <a:t/>
              </a:r>
              <a:endParaRPr sz="21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sz="1500" u="none" cap="none" strike="noStrike">
                  <a:solidFill>
                    <a:srgbClr val="B7B7B7"/>
                  </a:solidFill>
                  <a:latin typeface="Open Sans"/>
                  <a:ea typeface="Open Sans"/>
                  <a:cs typeface="Open Sans"/>
                  <a:sym typeface="Open Sans"/>
                </a:rPr>
                <a:t>Acrylic on canvas</a:t>
              </a:r>
              <a:endParaRPr sz="15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sz="1500" u="none" cap="none" strike="noStrike">
                  <a:solidFill>
                    <a:srgbClr val="B7B7B7"/>
                  </a:solidFill>
                  <a:latin typeface="Open Sans"/>
                  <a:ea typeface="Open Sans"/>
                  <a:cs typeface="Open Sans"/>
                  <a:sym typeface="Open Sans"/>
                </a:rPr>
                <a:t>540 cm × 240 cm</a:t>
              </a:r>
              <a:endParaRPr sz="1500">
                <a:solidFill>
                  <a:srgbClr val="B7B7B7"/>
                </a:solidFill>
                <a:latin typeface="Open Sans"/>
                <a:ea typeface="Open Sans"/>
                <a:cs typeface="Open Sans"/>
                <a:sym typeface="Open Sans"/>
              </a:endParaRPr>
            </a:p>
            <a:p>
              <a:pPr indent="0" lvl="0" marL="0" marR="0" rtl="0" algn="ctr">
                <a:lnSpc>
                  <a:spcPct val="100000"/>
                </a:lnSpc>
                <a:spcBef>
                  <a:spcPts val="0"/>
                </a:spcBef>
                <a:spcAft>
                  <a:spcPts val="0"/>
                </a:spcAft>
                <a:buClr>
                  <a:srgbClr val="BBE0E3"/>
                </a:buClr>
                <a:buSzPts val="1800"/>
                <a:buFont typeface="Arial"/>
                <a:buNone/>
              </a:pPr>
              <a:r>
                <a:rPr i="0" lang="en" sz="1500" u="none" cap="none" strike="noStrike">
                  <a:solidFill>
                    <a:srgbClr val="B7B7B7"/>
                  </a:solidFill>
                  <a:latin typeface="Open Sans"/>
                  <a:ea typeface="Open Sans"/>
                  <a:cs typeface="Open Sans"/>
                  <a:sym typeface="Open Sans"/>
                </a:rPr>
                <a:t>National Gallery of Canada</a:t>
              </a:r>
              <a:endParaRPr sz="1500">
                <a:solidFill>
                  <a:srgbClr val="B7B7B7"/>
                </a:solidFill>
                <a:latin typeface="Open Sans"/>
                <a:ea typeface="Open Sans"/>
                <a:cs typeface="Open Sans"/>
                <a:sym typeface="Open Sans"/>
              </a:endParaRPr>
            </a:p>
          </p:txBody>
        </p:sp>
        <p:pic>
          <p:nvPicPr>
            <p:cNvPr id="621" name="Google Shape;621;p100"/>
            <p:cNvPicPr preferRelativeResize="0"/>
            <p:nvPr/>
          </p:nvPicPr>
          <p:blipFill rotWithShape="1">
            <a:blip r:embed="rId3">
              <a:alphaModFix/>
            </a:blip>
            <a:srcRect b="0" l="0" r="0" t="0"/>
            <a:stretch/>
          </p:blipFill>
          <p:spPr>
            <a:xfrm>
              <a:off x="914400" y="0"/>
              <a:ext cx="3065207" cy="6858001"/>
            </a:xfrm>
            <a:prstGeom prst="rect">
              <a:avLst/>
            </a:prstGeom>
            <a:noFill/>
            <a:ln>
              <a:noFill/>
            </a:ln>
          </p:spPr>
        </p:pic>
      </p:grpSp>
      <p:sp>
        <p:nvSpPr>
          <p:cNvPr descr="Translations" id="622" name="Google Shape;622;p100"/>
          <p:cNvSpPr txBox="1"/>
          <p:nvPr/>
        </p:nvSpPr>
        <p:spPr>
          <a:xfrm>
            <a:off x="5028550" y="2742900"/>
            <a:ext cx="4097700" cy="4115100"/>
          </a:xfrm>
          <a:prstGeom prst="rect">
            <a:avLst/>
          </a:prstGeom>
          <a:noFill/>
          <a:ln>
            <a:noFill/>
          </a:ln>
        </p:spPr>
        <p:txBody>
          <a:bodyPr anchorCtr="0" anchor="ctr" bIns="91425" lIns="91425" spcFirstLastPara="1" rIns="91425" wrap="square" tIns="91425">
            <a:noAutofit/>
          </a:bodyPr>
          <a:lstStyle/>
          <a:p>
            <a:pPr indent="0" lvl="0" marL="0" rtl="1" algn="r">
              <a:spcBef>
                <a:spcPts val="0"/>
              </a:spcBef>
              <a:spcAft>
                <a:spcPts val="0"/>
              </a:spcAft>
              <a:buNone/>
            </a:pPr>
            <a:r>
              <a:rPr lang="en" sz="1500">
                <a:solidFill>
                  <a:srgbClr val="AAAAAA"/>
                </a:solidFill>
                <a:latin typeface="Average"/>
                <a:ea typeface="Average"/>
                <a:cs typeface="Average"/>
                <a:sym typeface="Average"/>
              </a:rPr>
              <a:t>بارنيت نيومان، صوت النار، 1967. أكريليك على قماش، 540 سم × 240 سم.</a:t>
            </a:r>
            <a:endParaRPr sz="1500">
              <a:solidFill>
                <a:srgbClr val="AAAAAA"/>
              </a:solidFill>
              <a:latin typeface="Average"/>
              <a:ea typeface="Average"/>
              <a:cs typeface="Average"/>
              <a:sym typeface="Average"/>
            </a:endParaRPr>
          </a:p>
          <a:p>
            <a:pPr indent="0" lvl="0" marL="0" rtl="1" algn="r">
              <a:spcBef>
                <a:spcPts val="0"/>
              </a:spcBef>
              <a:spcAft>
                <a:spcPts val="0"/>
              </a:spcAft>
              <a:buNone/>
            </a:pPr>
            <a:r>
              <a:rPr lang="en" sz="1500">
                <a:solidFill>
                  <a:srgbClr val="AAAAAA"/>
                </a:solidFill>
                <a:latin typeface="Average"/>
                <a:ea typeface="Average"/>
                <a:cs typeface="Average"/>
                <a:sym typeface="Average"/>
              </a:rPr>
              <a:t>بارنت نیومن، صدای آتش، 1967. اکریلیک روی بوم، 540 سانتی متر × 240 سانتی متر.</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Barnett Newman, Voice of Fire, 1967. Acryl auf Leinwand, 540 cm × 240 cm.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बार्नेट न्यूमैन, वॉयस ऑफ फायर, 1967. कैनवास पर ऐक्रेलिक, 540 सेमी × 240 सेमी.</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바넷 뉴먼, Voice of Fire, 1967. 캔버스에 아크릴, 540cm × 240cm.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Барнет Њуман, Глас ватре, 1967. Акрил на платну, 540 цм × 240 цм.</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Barnett Newman, Voz de fuego, 1967. Acrílico sobre lienzo, 540 cm × 240 cm.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Barnett Newman, Voice of Fire, 1967. Acrylic sa canvas, 540 cm × 240 cm.</a:t>
            </a:r>
            <a:endParaRPr sz="1500">
              <a:solidFill>
                <a:srgbClr val="AAAAAA"/>
              </a:solidFill>
              <a:latin typeface="Average"/>
              <a:ea typeface="Average"/>
              <a:cs typeface="Average"/>
              <a:sym typeface="Average"/>
            </a:endParaRPr>
          </a:p>
          <a:p>
            <a:pPr indent="0" lvl="0" marL="0" rtl="0" algn="l">
              <a:spcBef>
                <a:spcPts val="0"/>
              </a:spcBef>
              <a:spcAft>
                <a:spcPts val="0"/>
              </a:spcAft>
              <a:buNone/>
            </a:pPr>
            <a:r>
              <a:rPr lang="en" sz="1500">
                <a:solidFill>
                  <a:srgbClr val="AAAAAA"/>
                </a:solidFill>
                <a:latin typeface="Average"/>
                <a:ea typeface="Average"/>
                <a:cs typeface="Average"/>
                <a:sym typeface="Average"/>
              </a:rPr>
              <a:t>Барнет Ньюман, Голос вогню, 1967. Акрил, полотно, 540 см × 240 см.</a:t>
            </a:r>
            <a:endParaRPr sz="30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descr="Translations" id="627" name="Google Shape;627;p101"/>
          <p:cNvSpPr txBox="1"/>
          <p:nvPr/>
        </p:nvSpPr>
        <p:spPr>
          <a:xfrm>
            <a:off x="0" y="1947850"/>
            <a:ext cx="3534600" cy="2636700"/>
          </a:xfrm>
          <a:prstGeom prst="rect">
            <a:avLst/>
          </a:prstGeom>
          <a:noFill/>
          <a:ln>
            <a:noFill/>
          </a:ln>
        </p:spPr>
        <p:txBody>
          <a:bodyPr anchorCtr="0" anchor="ctr" bIns="91425" lIns="91425" spcFirstLastPara="1" rIns="91425" wrap="square" tIns="91425">
            <a:noAutofit/>
          </a:bodyPr>
          <a:lstStyle/>
          <a:p>
            <a:pPr indent="0" lvl="0" marL="0" rtl="1" algn="ctr">
              <a:spcBef>
                <a:spcPts val="0"/>
              </a:spcBef>
              <a:spcAft>
                <a:spcPts val="0"/>
              </a:spcAft>
              <a:buNone/>
            </a:pPr>
            <a:r>
              <a:rPr lang="en" sz="2800">
                <a:solidFill>
                  <a:srgbClr val="AAAAAA"/>
                </a:solidFill>
                <a:latin typeface="Average"/>
                <a:ea typeface="Average"/>
                <a:cs typeface="Average"/>
                <a:sym typeface="Average"/>
              </a:rPr>
              <a:t>التجريد</a:t>
            </a:r>
            <a:endParaRPr sz="2800">
              <a:solidFill>
                <a:srgbClr val="AAAAAA"/>
              </a:solidFill>
              <a:latin typeface="Average"/>
              <a:ea typeface="Average"/>
              <a:cs typeface="Average"/>
              <a:sym typeface="Average"/>
            </a:endParaRPr>
          </a:p>
          <a:p>
            <a:pPr indent="0" lvl="0" marL="0" rtl="1" algn="ctr">
              <a:spcBef>
                <a:spcPts val="0"/>
              </a:spcBef>
              <a:spcAft>
                <a:spcPts val="0"/>
              </a:spcAft>
              <a:buNone/>
            </a:pPr>
            <a:r>
              <a:rPr lang="en" sz="2800">
                <a:solidFill>
                  <a:srgbClr val="AAAAAA"/>
                </a:solidFill>
                <a:latin typeface="Average"/>
                <a:ea typeface="Average"/>
                <a:cs typeface="Average"/>
                <a:sym typeface="Average"/>
              </a:rPr>
              <a:t>انتزاع</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Abstraktion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मतिहीनता</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추출</a:t>
            </a:r>
            <a:endParaRPr sz="3600">
              <a:latin typeface="Average"/>
              <a:ea typeface="Average"/>
              <a:cs typeface="Average"/>
              <a:sym typeface="Average"/>
            </a:endParaRPr>
          </a:p>
        </p:txBody>
      </p:sp>
      <p:sp>
        <p:nvSpPr>
          <p:cNvPr id="628" name="Google Shape;628;p101"/>
          <p:cNvSpPr txBox="1"/>
          <p:nvPr/>
        </p:nvSpPr>
        <p:spPr>
          <a:xfrm>
            <a:off x="5472000" y="11"/>
            <a:ext cx="3672000" cy="19479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rgbClr val="CC3300"/>
              </a:buClr>
              <a:buSzPts val="2800"/>
              <a:buFont typeface="Calibri"/>
              <a:buNone/>
            </a:pPr>
            <a:r>
              <a:rPr b="1" lang="en" sz="4500">
                <a:solidFill>
                  <a:srgbClr val="FFFFFF"/>
                </a:solidFill>
                <a:latin typeface="Open Sans"/>
                <a:ea typeface="Open Sans"/>
                <a:cs typeface="Open Sans"/>
                <a:sym typeface="Open Sans"/>
              </a:rPr>
              <a:t>Abstraction</a:t>
            </a:r>
            <a:endParaRPr sz="4500">
              <a:solidFill>
                <a:srgbClr val="FFFFFF"/>
              </a:solidFill>
              <a:latin typeface="Calibri"/>
              <a:ea typeface="Calibri"/>
              <a:cs typeface="Calibri"/>
              <a:sym typeface="Calibri"/>
            </a:endParaRPr>
          </a:p>
        </p:txBody>
      </p:sp>
      <p:sp>
        <p:nvSpPr>
          <p:cNvPr descr="Column 2" id="629" name="Google Shape;629;p101"/>
          <p:cNvSpPr txBox="1"/>
          <p:nvPr/>
        </p:nvSpPr>
        <p:spPr>
          <a:xfrm>
            <a:off x="3534490" y="1947850"/>
            <a:ext cx="3534600" cy="263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rgbClr val="AAAAAA"/>
                </a:solidFill>
                <a:latin typeface="Average"/>
                <a:ea typeface="Average"/>
                <a:cs typeface="Average"/>
                <a:sym typeface="Average"/>
              </a:rPr>
              <a:t>Апстракција</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Abstracción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Abstraction</a:t>
            </a:r>
            <a:endParaRPr sz="2800">
              <a:solidFill>
                <a:srgbClr val="AAAAAA"/>
              </a:solidFill>
              <a:latin typeface="Average"/>
              <a:ea typeface="Average"/>
              <a:cs typeface="Average"/>
              <a:sym typeface="Average"/>
            </a:endParaRPr>
          </a:p>
          <a:p>
            <a:pPr indent="0" lvl="0" marL="0" rtl="0" algn="ctr">
              <a:spcBef>
                <a:spcPts val="0"/>
              </a:spcBef>
              <a:spcAft>
                <a:spcPts val="0"/>
              </a:spcAft>
              <a:buNone/>
            </a:pPr>
            <a:r>
              <a:rPr lang="en" sz="2800">
                <a:solidFill>
                  <a:srgbClr val="AAAAAA"/>
                </a:solidFill>
                <a:latin typeface="Average"/>
                <a:ea typeface="Average"/>
                <a:cs typeface="Average"/>
                <a:sym typeface="Average"/>
              </a:rPr>
              <a:t>Абстракція</a:t>
            </a:r>
            <a:endParaRPr sz="2800">
              <a:solidFill>
                <a:srgbClr val="AAAAAA"/>
              </a:solidFill>
              <a:latin typeface="Average"/>
              <a:ea typeface="Average"/>
              <a:cs typeface="Average"/>
              <a:sym typeface="Average"/>
            </a:endParaRPr>
          </a:p>
        </p:txBody>
      </p:sp>
      <p:grpSp>
        <p:nvGrpSpPr>
          <p:cNvPr id="630" name="Google Shape;630;p101"/>
          <p:cNvGrpSpPr/>
          <p:nvPr/>
        </p:nvGrpSpPr>
        <p:grpSpPr>
          <a:xfrm>
            <a:off x="0" y="0"/>
            <a:ext cx="9143999" cy="6858001"/>
            <a:chOff x="0" y="0"/>
            <a:chExt cx="9143999" cy="6858001"/>
          </a:xfrm>
        </p:grpSpPr>
        <p:pic>
          <p:nvPicPr>
            <p:cNvPr id="631" name="Google Shape;631;p101"/>
            <p:cNvPicPr preferRelativeResize="0"/>
            <p:nvPr/>
          </p:nvPicPr>
          <p:blipFill rotWithShape="1">
            <a:blip r:embed="rId3">
              <a:alphaModFix/>
            </a:blip>
            <a:srcRect b="0" l="0" r="0" t="0"/>
            <a:stretch/>
          </p:blipFill>
          <p:spPr>
            <a:xfrm>
              <a:off x="12" y="0"/>
              <a:ext cx="3078163" cy="1947862"/>
            </a:xfrm>
            <a:prstGeom prst="rect">
              <a:avLst/>
            </a:prstGeom>
            <a:noFill/>
            <a:ln>
              <a:noFill/>
            </a:ln>
          </p:spPr>
        </p:pic>
        <p:pic>
          <p:nvPicPr>
            <p:cNvPr id="632" name="Google Shape;632;p101"/>
            <p:cNvPicPr preferRelativeResize="0"/>
            <p:nvPr/>
          </p:nvPicPr>
          <p:blipFill rotWithShape="1">
            <a:blip r:embed="rId4">
              <a:alphaModFix/>
            </a:blip>
            <a:srcRect b="0" l="0" r="0" t="0"/>
            <a:stretch/>
          </p:blipFill>
          <p:spPr>
            <a:xfrm>
              <a:off x="0" y="4584400"/>
              <a:ext cx="4565250" cy="2273600"/>
            </a:xfrm>
            <a:prstGeom prst="rect">
              <a:avLst/>
            </a:prstGeom>
            <a:noFill/>
            <a:ln>
              <a:noFill/>
            </a:ln>
          </p:spPr>
        </p:pic>
        <p:pic>
          <p:nvPicPr>
            <p:cNvPr id="633" name="Google Shape;633;p101"/>
            <p:cNvPicPr preferRelativeResize="0"/>
            <p:nvPr/>
          </p:nvPicPr>
          <p:blipFill rotWithShape="1">
            <a:blip r:embed="rId5">
              <a:alphaModFix/>
            </a:blip>
            <a:srcRect b="0" l="0" r="0" t="0"/>
            <a:stretch/>
          </p:blipFill>
          <p:spPr>
            <a:xfrm>
              <a:off x="7069149" y="2219064"/>
              <a:ext cx="2074850" cy="4638937"/>
            </a:xfrm>
            <a:prstGeom prst="rect">
              <a:avLst/>
            </a:prstGeom>
            <a:noFill/>
            <a:ln>
              <a:noFill/>
            </a:ln>
          </p:spPr>
        </p:pic>
        <p:pic>
          <p:nvPicPr>
            <p:cNvPr id="634" name="Google Shape;634;p101"/>
            <p:cNvPicPr preferRelativeResize="0"/>
            <p:nvPr/>
          </p:nvPicPr>
          <p:blipFill rotWithShape="1">
            <a:blip r:embed="rId6">
              <a:alphaModFix/>
            </a:blip>
            <a:srcRect b="0" l="0" r="0" t="0"/>
            <a:stretch/>
          </p:blipFill>
          <p:spPr>
            <a:xfrm>
              <a:off x="4916250" y="4584400"/>
              <a:ext cx="1901192" cy="2273601"/>
            </a:xfrm>
            <a:prstGeom prst="rect">
              <a:avLst/>
            </a:prstGeom>
            <a:noFill/>
            <a:ln>
              <a:noFill/>
            </a:ln>
          </p:spPr>
        </p:pic>
        <p:pic>
          <p:nvPicPr>
            <p:cNvPr id="635" name="Google Shape;635;p101"/>
            <p:cNvPicPr preferRelativeResize="0"/>
            <p:nvPr/>
          </p:nvPicPr>
          <p:blipFill rotWithShape="1">
            <a:blip r:embed="rId7">
              <a:alphaModFix/>
            </a:blip>
            <a:srcRect b="0" l="0" r="0" t="0"/>
            <a:stretch/>
          </p:blipFill>
          <p:spPr>
            <a:xfrm>
              <a:off x="3387605" y="1"/>
              <a:ext cx="1774964" cy="1947850"/>
            </a:xfrm>
            <a:prstGeom prst="rect">
              <a:avLst/>
            </a:prstGeom>
            <a:noFill/>
            <a:ln>
              <a:noFill/>
            </a:ln>
          </p:spPr>
        </p:pic>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7"/>
          <p:cNvSpPr txBox="1"/>
          <p:nvPr/>
        </p:nvSpPr>
        <p:spPr>
          <a:xfrm>
            <a:off x="5486400" y="125"/>
            <a:ext cx="36576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Serena Malyon</a:t>
            </a:r>
            <a:endParaRPr b="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@smalyon</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sz="2400">
                <a:solidFill>
                  <a:srgbClr val="B7B7B7"/>
                </a:solidFill>
                <a:latin typeface="Cabin"/>
                <a:ea typeface="Cabin"/>
                <a:cs typeface="Cabin"/>
                <a:sym typeface="Cabin"/>
              </a:rPr>
              <a:t>(Alberta)</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The Fountains of Ferrom</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t/>
            </a:r>
            <a:endParaRPr b="1" i="1" sz="2400">
              <a:solidFill>
                <a:srgbClr val="FFFFFF"/>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watercolour and acryla gouache</a:t>
            </a:r>
            <a:endParaRPr sz="1800">
              <a:solidFill>
                <a:srgbClr val="B7B7B7"/>
              </a:solidFill>
              <a:latin typeface="Cabin"/>
              <a:ea typeface="Cabin"/>
              <a:cs typeface="Cabin"/>
              <a:sym typeface="Cabin"/>
            </a:endParaRPr>
          </a:p>
        </p:txBody>
      </p:sp>
      <p:pic>
        <p:nvPicPr>
          <p:cNvPr descr="Image from https://instagram.fyaw1-1.fna.fbcdn.net/v/t51.2885-15/sh0.08/e35/p750x750/163715014_789152381711158_8505078267333719225_n.jpg?tp=1&amp;_nc_ht=instagram.fyaw1-1.fna.fbcdn.net&amp;_nc_cat=110&amp;_nc_ohc=6_aZbSHsvGYAX8rcz5t&amp;edm=AABBvjUBAAAA&amp;ccb=7-4&amp;oh=62338fe638df7d2d497445a96e00c0be&amp;oe=60C4C186&amp;_nc_sid=83d603" id="305" name="Google Shape;305;p57"/>
          <p:cNvPicPr preferRelativeResize="0"/>
          <p:nvPr/>
        </p:nvPicPr>
        <p:blipFill>
          <a:blip r:embed="rId3">
            <a:alphaModFix/>
          </a:blip>
          <a:stretch>
            <a:fillRect/>
          </a:stretch>
        </p:blipFill>
        <p:spPr>
          <a:xfrm>
            <a:off x="0" y="125"/>
            <a:ext cx="5486400" cy="68580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43" name="Shape 643"/>
        <p:cNvGrpSpPr/>
        <p:nvPr/>
      </p:nvGrpSpPr>
      <p:grpSpPr>
        <a:xfrm>
          <a:off x="0" y="0"/>
          <a:ext cx="0" cy="0"/>
          <a:chOff x="0" y="0"/>
          <a:chExt cx="0" cy="0"/>
        </a:xfrm>
      </p:grpSpPr>
      <p:pic>
        <p:nvPicPr>
          <p:cNvPr id="644" name="Google Shape;644;p103"/>
          <p:cNvPicPr preferRelativeResize="0"/>
          <p:nvPr/>
        </p:nvPicPr>
        <p:blipFill rotWithShape="1">
          <a:blip r:embed="rId3">
            <a:alphaModFix/>
          </a:blip>
          <a:srcRect b="21284" l="18202" r="50710" t="13348"/>
          <a:stretch/>
        </p:blipFill>
        <p:spPr>
          <a:xfrm>
            <a:off x="0" y="0"/>
            <a:ext cx="5218298" cy="6857999"/>
          </a:xfrm>
          <a:prstGeom prst="rect">
            <a:avLst/>
          </a:prstGeom>
          <a:noFill/>
          <a:ln>
            <a:noFill/>
          </a:ln>
        </p:spPr>
      </p:pic>
      <p:pic>
        <p:nvPicPr>
          <p:cNvPr id="645" name="Google Shape;645;p103"/>
          <p:cNvPicPr preferRelativeResize="0"/>
          <p:nvPr/>
        </p:nvPicPr>
        <p:blipFill rotWithShape="1">
          <a:blip r:embed="rId4">
            <a:alphaModFix/>
          </a:blip>
          <a:srcRect b="0" l="0" r="0" t="20312"/>
          <a:stretch/>
        </p:blipFill>
        <p:spPr>
          <a:xfrm>
            <a:off x="5034525" y="1282650"/>
            <a:ext cx="4109475" cy="4292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58"/>
          <p:cNvSpPr txBox="1"/>
          <p:nvPr/>
        </p:nvSpPr>
        <p:spPr>
          <a:xfrm>
            <a:off x="5154925" y="475"/>
            <a:ext cx="3988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Don Yeomans</a:t>
            </a:r>
            <a:endParaRPr i="1" sz="2400">
              <a:solidFill>
                <a:srgbClr val="B7B7B7"/>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b="1" i="1" lang="en" sz="2400">
                <a:solidFill>
                  <a:srgbClr val="FFFFFF"/>
                </a:solidFill>
                <a:latin typeface="Cabin"/>
                <a:ea typeface="Cabin"/>
                <a:cs typeface="Cabin"/>
                <a:sym typeface="Cabin"/>
              </a:rPr>
              <a:t>Killer Whale</a:t>
            </a:r>
            <a:endParaRPr b="1" i="1" sz="2400">
              <a:solidFill>
                <a:srgbClr val="FFFFFF"/>
              </a:solidFill>
              <a:latin typeface="Cabin"/>
              <a:ea typeface="Cabin"/>
              <a:cs typeface="Cabin"/>
              <a:sym typeface="Cabin"/>
            </a:endParaRPr>
          </a:p>
          <a:p>
            <a:pPr indent="0" lvl="0" marL="0" marR="0" rtl="0" algn="l">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2021</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Red cedar and acrylic</a:t>
            </a:r>
            <a:endParaRPr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lang="en" sz="2400">
                <a:solidFill>
                  <a:srgbClr val="B7B7B7"/>
                </a:solidFill>
                <a:latin typeface="Cabin"/>
                <a:ea typeface="Cabin"/>
                <a:cs typeface="Cabin"/>
                <a:sym typeface="Cabin"/>
              </a:rPr>
              <a:t>60 x 32”</a:t>
            </a:r>
            <a:endParaRPr sz="2400">
              <a:solidFill>
                <a:srgbClr val="B7B7B7"/>
              </a:solidFill>
              <a:latin typeface="Cabin"/>
              <a:ea typeface="Cabin"/>
              <a:cs typeface="Cabin"/>
              <a:sym typeface="Cabin"/>
            </a:endParaRPr>
          </a:p>
        </p:txBody>
      </p:sp>
      <p:pic>
        <p:nvPicPr>
          <p:cNvPr descr="Image from https://instagram.fyhz1-1.fna.fbcdn.net/v/t51.2885-15/e35/s1080x1080/169235324_472012353995219_8085886993222154823_n.jpg?tp=1&amp;_nc_ht=instagram.fyhz1-1.fna.fbcdn.net&amp;_nc_cat=111&amp;_nc_ohc=mX8f2WTfbIoAX9nsTOH&amp;edm=AABBvjUBAAAA&amp;ccb=7-4&amp;oh=40881d05532a0cee84120950233c912a&amp;oe=60BAB0F4&amp;_nc_sid=83d603" id="311" name="Google Shape;311;p58"/>
          <p:cNvPicPr preferRelativeResize="0"/>
          <p:nvPr/>
        </p:nvPicPr>
        <p:blipFill>
          <a:blip r:embed="rId3">
            <a:alphaModFix/>
          </a:blip>
          <a:stretch>
            <a:fillRect/>
          </a:stretch>
        </p:blipFill>
        <p:spPr>
          <a:xfrm>
            <a:off x="1075" y="0"/>
            <a:ext cx="5152766" cy="3429000"/>
          </a:xfrm>
          <a:prstGeom prst="rect">
            <a:avLst/>
          </a:prstGeom>
          <a:noFill/>
          <a:ln>
            <a:noFill/>
          </a:ln>
        </p:spPr>
      </p:pic>
      <p:pic>
        <p:nvPicPr>
          <p:cNvPr descr="Image from https://instagram.fyhz1-1.fna.fbcdn.net/v/t51.2885-15/e35/s1080x1080/169516326_449928442738296_6087903899902028324_n.jpg?tp=1&amp;_nc_ht=instagram.fyhz1-1.fna.fbcdn.net&amp;_nc_cat=100&amp;_nc_ohc=rmKhMt0QCpYAX-9bdck&amp;edm=AABBvjUBAAAA&amp;ccb=7-4&amp;oh=1fb29647b2a2a512b0557d16197cd36a&amp;oe=60BA2C9E&amp;_nc_sid=83d603" id="312" name="Google Shape;312;p58"/>
          <p:cNvPicPr preferRelativeResize="0"/>
          <p:nvPr/>
        </p:nvPicPr>
        <p:blipFill>
          <a:blip r:embed="rId4">
            <a:alphaModFix/>
          </a:blip>
          <a:stretch>
            <a:fillRect/>
          </a:stretch>
        </p:blipFill>
        <p:spPr>
          <a:xfrm>
            <a:off x="0" y="3428992"/>
            <a:ext cx="5154931" cy="3429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59"/>
          <p:cNvSpPr txBox="1"/>
          <p:nvPr/>
        </p:nvSpPr>
        <p:spPr>
          <a:xfrm>
            <a:off x="5154925" y="475"/>
            <a:ext cx="3988800" cy="68580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8 people charged and </a:t>
            </a:r>
            <a:br>
              <a:rPr b="1" lang="en" sz="2400">
                <a:solidFill>
                  <a:srgbClr val="FFFFFF"/>
                </a:solidFill>
                <a:latin typeface="Cabin"/>
                <a:ea typeface="Cabin"/>
                <a:cs typeface="Cabin"/>
                <a:sym typeface="Cabin"/>
              </a:rPr>
            </a:br>
            <a:r>
              <a:rPr b="1" lang="en" sz="2400">
                <a:solidFill>
                  <a:srgbClr val="FFFFFF"/>
                </a:solidFill>
                <a:latin typeface="Cabin"/>
                <a:ea typeface="Cabin"/>
                <a:cs typeface="Cabin"/>
                <a:sym typeface="Cabin"/>
              </a:rPr>
              <a:t>over 1,000 paintings seized in Norval Morrisseau </a:t>
            </a:r>
            <a:br>
              <a:rPr b="1" lang="en" sz="2400">
                <a:solidFill>
                  <a:srgbClr val="FFFFFF"/>
                </a:solidFill>
                <a:latin typeface="Cabin"/>
                <a:ea typeface="Cabin"/>
                <a:cs typeface="Cabin"/>
                <a:sym typeface="Cabin"/>
              </a:rPr>
            </a:br>
            <a:r>
              <a:rPr b="1" lang="en" sz="2400">
                <a:solidFill>
                  <a:srgbClr val="FFFFFF"/>
                </a:solidFill>
                <a:latin typeface="Cabin"/>
                <a:ea typeface="Cabin"/>
                <a:cs typeface="Cabin"/>
                <a:sym typeface="Cabin"/>
              </a:rPr>
              <a:t>art fraud investigation</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t/>
            </a:r>
            <a:endParaRPr i="1" sz="2400">
              <a:solidFill>
                <a:srgbClr val="B7B7B7"/>
              </a:solidFill>
              <a:latin typeface="Cabin"/>
              <a:ea typeface="Cabin"/>
              <a:cs typeface="Cabin"/>
              <a:sym typeface="Cabin"/>
            </a:endParaRPr>
          </a:p>
          <a:p>
            <a:pPr indent="0" lvl="0" marL="0" marR="0" rtl="0" algn="ctr">
              <a:lnSpc>
                <a:spcPct val="100000"/>
              </a:lnSpc>
              <a:spcBef>
                <a:spcPts val="0"/>
              </a:spcBef>
              <a:spcAft>
                <a:spcPts val="0"/>
              </a:spcAft>
              <a:buNone/>
            </a:pPr>
            <a:r>
              <a:rPr i="1" lang="en" u="sng">
                <a:solidFill>
                  <a:schemeClr val="hlink"/>
                </a:solidFill>
                <a:latin typeface="Cabin"/>
                <a:ea typeface="Cabin"/>
                <a:cs typeface="Cabin"/>
                <a:sym typeface="Cabin"/>
                <a:hlinkClick r:id="rId3"/>
              </a:rPr>
              <a:t>https://www.cbc.ca/news/canada/thunder-bay/norval-morrisseau-forgery-1.6766990</a:t>
            </a:r>
            <a:endParaRPr i="1">
              <a:solidFill>
                <a:srgbClr val="B7B7B7"/>
              </a:solidFill>
              <a:latin typeface="Cabin"/>
              <a:ea typeface="Cabin"/>
              <a:cs typeface="Cabin"/>
              <a:sym typeface="Cabin"/>
            </a:endParaRPr>
          </a:p>
        </p:txBody>
      </p:sp>
      <p:pic>
        <p:nvPicPr>
          <p:cNvPr id="318" name="Google Shape;318;p59"/>
          <p:cNvPicPr preferRelativeResize="0"/>
          <p:nvPr/>
        </p:nvPicPr>
        <p:blipFill>
          <a:blip r:embed="rId4">
            <a:alphaModFix/>
          </a:blip>
          <a:stretch>
            <a:fillRect/>
          </a:stretch>
        </p:blipFill>
        <p:spPr>
          <a:xfrm>
            <a:off x="0" y="475"/>
            <a:ext cx="5144582"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60"/>
          <p:cNvSpPr txBox="1"/>
          <p:nvPr/>
        </p:nvSpPr>
        <p:spPr>
          <a:xfrm>
            <a:off x="-25" y="6156225"/>
            <a:ext cx="9144000" cy="7023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b="1" lang="en" sz="2400">
                <a:solidFill>
                  <a:srgbClr val="FFFFFF"/>
                </a:solidFill>
                <a:latin typeface="Cabin"/>
                <a:ea typeface="Cabin"/>
                <a:cs typeface="Cabin"/>
                <a:sym typeface="Cabin"/>
              </a:rPr>
              <a:t>Derin Fletcher </a:t>
            </a:r>
            <a:r>
              <a:rPr i="1" lang="en" sz="2400">
                <a:solidFill>
                  <a:srgbClr val="B7B7B7"/>
                </a:solidFill>
                <a:latin typeface="Cabin"/>
                <a:ea typeface="Cabin"/>
                <a:cs typeface="Cabin"/>
                <a:sym typeface="Cabin"/>
              </a:rPr>
              <a:t>@Baldartist_</a:t>
            </a:r>
            <a:r>
              <a:rPr lang="en" sz="2400">
                <a:solidFill>
                  <a:srgbClr val="B7B7B7"/>
                </a:solidFill>
                <a:latin typeface="Cabin"/>
                <a:ea typeface="Cabin"/>
                <a:cs typeface="Cabin"/>
                <a:sym typeface="Cabin"/>
              </a:rPr>
              <a:t>, in progress: darks before lights, 2021</a:t>
            </a:r>
            <a:endParaRPr b="1" sz="2400">
              <a:solidFill>
                <a:srgbClr val="FFFFFF"/>
              </a:solidFill>
              <a:latin typeface="Cabin"/>
              <a:ea typeface="Cabin"/>
              <a:cs typeface="Cabin"/>
              <a:sym typeface="Cabin"/>
            </a:endParaRPr>
          </a:p>
        </p:txBody>
      </p:sp>
      <p:pic>
        <p:nvPicPr>
          <p:cNvPr id="324" name="Google Shape;324;p60" title="derin painting demo.mp4">
            <a:hlinkClick r:id="rId3"/>
          </p:cNvPr>
          <p:cNvPicPr preferRelativeResize="0"/>
          <p:nvPr/>
        </p:nvPicPr>
        <p:blipFill>
          <a:blip r:embed="rId4">
            <a:alphaModFix/>
          </a:blip>
          <a:stretch>
            <a:fillRect/>
          </a:stretch>
        </p:blipFill>
        <p:spPr>
          <a:xfrm>
            <a:off x="467825" y="0"/>
            <a:ext cx="8208290" cy="6156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61"/>
          <p:cNvSpPr txBox="1"/>
          <p:nvPr>
            <p:ph idx="1" type="body"/>
          </p:nvPr>
        </p:nvSpPr>
        <p:spPr>
          <a:xfrm>
            <a:off x="6845850" y="175"/>
            <a:ext cx="2298300" cy="6858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latin typeface="Cabin"/>
                <a:ea typeface="Cabin"/>
                <a:cs typeface="Cabin"/>
                <a:sym typeface="Cabin"/>
              </a:rPr>
              <a:t>“chicken knight”</a:t>
            </a:r>
            <a:endParaRPr>
              <a:latin typeface="Cabin"/>
              <a:ea typeface="Cabin"/>
              <a:cs typeface="Cabin"/>
              <a:sym typeface="Cabin"/>
            </a:endParaRPr>
          </a:p>
          <a:p>
            <a:pPr indent="0" lvl="0" marL="0" rtl="0" algn="ctr">
              <a:spcBef>
                <a:spcPts val="0"/>
              </a:spcBef>
              <a:spcAft>
                <a:spcPts val="0"/>
              </a:spcAft>
              <a:buNone/>
            </a:pPr>
            <a:r>
              <a:t/>
            </a:r>
            <a:endParaRPr>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3"/>
              </a:rPr>
              <a:t>@WeirdMedieval</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from</a:t>
            </a:r>
            <a:endParaRPr>
              <a:solidFill>
                <a:srgbClr val="B7B7B7"/>
              </a:solidFill>
              <a:latin typeface="Cabin"/>
              <a:ea typeface="Cabin"/>
              <a:cs typeface="Cabin"/>
              <a:sym typeface="Cabin"/>
            </a:endParaRPr>
          </a:p>
          <a:p>
            <a:pPr indent="0" lvl="0" marL="0" rtl="0" algn="ctr">
              <a:spcBef>
                <a:spcPts val="0"/>
              </a:spcBef>
              <a:spcAft>
                <a:spcPts val="0"/>
              </a:spcAft>
              <a:buNone/>
            </a:pPr>
            <a:r>
              <a:rPr lang="en">
                <a:solidFill>
                  <a:srgbClr val="B7B7B7"/>
                </a:solidFill>
                <a:latin typeface="Cabin"/>
                <a:ea typeface="Cabin"/>
                <a:cs typeface="Cabin"/>
                <a:sym typeface="Cabin"/>
              </a:rPr>
              <a:t>Yale Beinecke Library </a:t>
            </a:r>
            <a:endParaRPr>
              <a:solidFill>
                <a:srgbClr val="B7B7B7"/>
              </a:solidFill>
              <a:latin typeface="Cabin"/>
              <a:ea typeface="Cabin"/>
              <a:cs typeface="Cabin"/>
              <a:sym typeface="Cabin"/>
            </a:endParaRPr>
          </a:p>
          <a:p>
            <a:pPr indent="0" lvl="0" marL="0" rtl="0" algn="ctr">
              <a:spcBef>
                <a:spcPts val="0"/>
              </a:spcBef>
              <a:spcAft>
                <a:spcPts val="0"/>
              </a:spcAft>
              <a:buNone/>
            </a:pPr>
            <a:r>
              <a:rPr lang="en" u="sng">
                <a:solidFill>
                  <a:schemeClr val="hlink"/>
                </a:solidFill>
                <a:latin typeface="Cabin"/>
                <a:ea typeface="Cabin"/>
                <a:cs typeface="Cabin"/>
                <a:sym typeface="Cabin"/>
                <a:hlinkClick r:id="rId4"/>
              </a:rPr>
              <a:t>Arthurian romances</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a:solidFill>
                <a:srgbClr val="B7B7B7"/>
              </a:solidFill>
              <a:latin typeface="Cabin"/>
              <a:ea typeface="Cabin"/>
              <a:cs typeface="Cabin"/>
              <a:sym typeface="Cabin"/>
            </a:endParaRPr>
          </a:p>
          <a:p>
            <a:pPr indent="0" lvl="0" marL="0" rtl="0" algn="ctr">
              <a:spcBef>
                <a:spcPts val="0"/>
              </a:spcBef>
              <a:spcAft>
                <a:spcPts val="0"/>
              </a:spcAft>
              <a:buNone/>
            </a:pPr>
            <a:r>
              <a:t/>
            </a:r>
            <a:endParaRPr i="1">
              <a:solidFill>
                <a:srgbClr val="B7B7B7"/>
              </a:solidFill>
              <a:latin typeface="Cabin"/>
              <a:ea typeface="Cabin"/>
              <a:cs typeface="Cabin"/>
              <a:sym typeface="Cabin"/>
            </a:endParaRPr>
          </a:p>
          <a:p>
            <a:pPr indent="0" lvl="0" marL="0" rtl="0" algn="ctr">
              <a:spcBef>
                <a:spcPts val="0"/>
              </a:spcBef>
              <a:spcAft>
                <a:spcPts val="0"/>
              </a:spcAft>
              <a:buNone/>
            </a:pPr>
            <a:r>
              <a:rPr i="1" lang="en">
                <a:solidFill>
                  <a:srgbClr val="B7B7B7"/>
                </a:solidFill>
                <a:latin typeface="Cabin"/>
                <a:ea typeface="Cabin"/>
                <a:cs typeface="Cabin"/>
                <a:sym typeface="Cabin"/>
              </a:rPr>
              <a:t>between 1290 and 1300</a:t>
            </a:r>
            <a:endParaRPr i="1">
              <a:solidFill>
                <a:srgbClr val="B7B7B7"/>
              </a:solidFill>
              <a:latin typeface="Cabin"/>
              <a:ea typeface="Cabin"/>
              <a:cs typeface="Cabin"/>
              <a:sym typeface="Cabin"/>
            </a:endParaRPr>
          </a:p>
        </p:txBody>
      </p:sp>
      <p:pic>
        <p:nvPicPr>
          <p:cNvPr id="330" name="Google Shape;330;p61"/>
          <p:cNvPicPr preferRelativeResize="0"/>
          <p:nvPr/>
        </p:nvPicPr>
        <p:blipFill>
          <a:blip r:embed="rId5">
            <a:alphaModFix/>
          </a:blip>
          <a:stretch>
            <a:fillRect/>
          </a:stretch>
        </p:blipFill>
        <p:spPr>
          <a:xfrm>
            <a:off x="0" y="0"/>
            <a:ext cx="6845849" cy="6858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Default Design">
  <a:themeElements>
    <a:clrScheme name="Default Design">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